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98" r:id="rId1"/>
  </p:sldMasterIdLst>
  <p:notesMasterIdLst>
    <p:notesMasterId r:id="rId12"/>
  </p:notesMasterIdLst>
  <p:sldIdLst>
    <p:sldId id="256" r:id="rId2"/>
    <p:sldId id="260" r:id="rId3"/>
    <p:sldId id="267" r:id="rId4"/>
    <p:sldId id="263" r:id="rId5"/>
    <p:sldId id="284" r:id="rId6"/>
    <p:sldId id="285" r:id="rId7"/>
    <p:sldId id="281" r:id="rId8"/>
    <p:sldId id="276" r:id="rId9"/>
    <p:sldId id="279" r:id="rId10"/>
    <p:sldId id="280" r:id="rId11"/>
  </p:sldIdLst>
  <p:sldSz cx="9144000" cy="5143500" type="screen16x9"/>
  <p:notesSz cx="6858000" cy="9144000"/>
  <p:embeddedFontLst>
    <p:embeddedFont>
      <p:font typeface="Century Gothic" panose="020B0502020202090204" pitchFamily="34" charset="0"/>
      <p:bold r:id="rId13"/>
      <p:italic r:id="rId14"/>
      <p:boldItalic r:id="rId15"/>
    </p:embeddedFont>
    <p:embeddedFont>
      <p:font typeface="Roboto Slab Light" pitchFamily="2" charset="0"/>
      <p:regular r:id="rId16"/>
    </p:embeddedFont>
    <p:embeddedFont>
      <p:font typeface="Source Code Pro" panose="020B0509030403020204" pitchFamily="49" charset="0"/>
      <p:regular r:id="rId17"/>
      <p:bold r:id="rId18"/>
      <p:italic r:id="rId19"/>
      <p:boldItalic r:id="rId20"/>
    </p:embeddedFont>
    <p:embeddedFont>
      <p:font typeface="Source Code Pro Light" panose="020B0409030403020204" pitchFamily="49" charset="0"/>
      <p:regular r:id="rId21"/>
      <p:bold r:id="rId22"/>
      <p:italic r:id="rId23"/>
      <p:boldItalic r:id="rId24"/>
    </p:embeddedFont>
    <p:embeddedFont>
      <p:font typeface="Teko" panose="020B0604020202020204" charset="0"/>
      <p:regular r:id="rId25"/>
      <p:bold r:id="rId26"/>
    </p:embeddedFont>
    <p:embeddedFont>
      <p:font typeface="Teko Light" panose="020B0604020202020204" charset="0"/>
      <p:regular r:id="rId27"/>
      <p:bold r:id="rId28"/>
    </p:embeddedFont>
    <p:embeddedFont>
      <p:font typeface="Teko Medium" panose="020B0604020202020204" charset="0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71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74"/>
      </p:cViewPr>
      <p:guideLst>
        <p:guide orient="horz" pos="10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5465e7bc0b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5465e7bc0b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5cc3b636c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5cc3b636c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241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084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6415604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6415604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2234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564156046e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564156046e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457201"/>
            <a:ext cx="6507167" cy="2400300"/>
          </a:xfrm>
        </p:spPr>
        <p:txBody>
          <a:bodyPr anchor="b">
            <a:normAutofit/>
          </a:bodyPr>
          <a:lstStyle>
            <a:lvl1pPr algn="ctr">
              <a:defRPr sz="36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2914650"/>
            <a:ext cx="6507167" cy="1428750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24090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3549649"/>
            <a:ext cx="7429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847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60" y="3974702"/>
            <a:ext cx="7429500" cy="370284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95088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343149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75470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614067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2481436"/>
            <a:ext cx="7429500" cy="110160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3036"/>
            <a:ext cx="7429501" cy="6453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247755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914650"/>
            <a:ext cx="7429500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1400"/>
            <a:ext cx="7429500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27960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628900"/>
            <a:ext cx="74295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50898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61065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7673" y="457200"/>
            <a:ext cx="1657886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9" y="457200"/>
            <a:ext cx="5657850" cy="38862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3985992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0286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1156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49685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multimedia">
  <p:cSld name="Title + multimedi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ctrTitle" idx="2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9790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 ">
  <p:cSld name="Title + text 3 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66914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Title + text 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0647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1_Title + text 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58638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1_Title + text 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80733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1_Title + text 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900348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44348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Title + text 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15444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redi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2"/>
          </p:nvPr>
        </p:nvSpPr>
        <p:spPr>
          <a:xfrm>
            <a:off x="1095650" y="1524450"/>
            <a:ext cx="15801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9159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260" y="2481436"/>
            <a:ext cx="6515100" cy="1101600"/>
          </a:xfrm>
        </p:spPr>
        <p:txBody>
          <a:bodyPr anchor="b"/>
          <a:lstStyle>
            <a:lvl1pPr algn="r">
              <a:defRPr sz="3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259" y="3583036"/>
            <a:ext cx="651510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336377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9" y="2000250"/>
            <a:ext cx="3657600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7959" y="2000250"/>
            <a:ext cx="3657600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31438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1961" y="1993900"/>
            <a:ext cx="344169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9" y="2432447"/>
            <a:ext cx="3657600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32350" y="2000250"/>
            <a:ext cx="34532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7959" y="2432447"/>
            <a:ext cx="3657601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96262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87179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56478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2661841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7859" y="457201"/>
            <a:ext cx="4457701" cy="38862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2661841" cy="137160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633943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4000501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5300" y="-13716"/>
            <a:ext cx="2457449" cy="517779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4000501" cy="1371600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99409" y="4412457"/>
            <a:ext cx="685800" cy="273844"/>
          </a:xfrm>
        </p:spPr>
        <p:txBody>
          <a:bodyPr/>
          <a:lstStyle/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56059" y="4412457"/>
            <a:ext cx="3829050" cy="273844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56960" y="4412457"/>
            <a:ext cx="241925" cy="273844"/>
          </a:xfrm>
        </p:spPr>
        <p:txBody>
          <a:bodyPr/>
          <a:lstStyle/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92252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000250"/>
            <a:ext cx="7429499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8209" y="4412457"/>
            <a:ext cx="12001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F69B3E8-48C8-44E9-996E-AC9DFCA1B909}" type="datetimeFigureOut">
              <a:rPr lang="en-GB" smtClean="0"/>
              <a:t>14/06/2023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5657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358A2BC-61EA-4991-8F78-D1FB5EA4A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35521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8" r:id="rId19"/>
    <p:sldLayoutId id="2147483819" r:id="rId20"/>
    <p:sldLayoutId id="2147483820" r:id="rId21"/>
    <p:sldLayoutId id="2147483821" r:id="rId22"/>
    <p:sldLayoutId id="2147483827" r:id="rId23"/>
    <p:sldLayoutId id="2147483826" r:id="rId24"/>
    <p:sldLayoutId id="2147483825" r:id="rId25"/>
    <p:sldLayoutId id="2147483822" r:id="rId26"/>
    <p:sldLayoutId id="2147483823" r:id="rId27"/>
    <p:sldLayoutId id="2147483824" r:id="rId28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4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5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3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0.xml"/><Relationship Id="rId1" Type="http://schemas.openxmlformats.org/officeDocument/2006/relationships/video" Target="https://www.youtube.com/embed/T-32nQwfSDs?feature=oembed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3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105" name="Google Shape;105;p23"/>
            <p:cNvSpPr/>
            <p:nvPr/>
          </p:nvSpPr>
          <p:spPr>
            <a:xfrm>
              <a:off x="4118600" y="2035675"/>
              <a:ext cx="780325" cy="283950"/>
            </a:xfrm>
            <a:custGeom>
              <a:avLst/>
              <a:gdLst/>
              <a:ahLst/>
              <a:cxnLst/>
              <a:rect l="l" t="t" r="r" b="b"/>
              <a:pathLst>
                <a:path w="31213" h="11358" extrusionOk="0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092550" y="2314600"/>
              <a:ext cx="130675" cy="36300"/>
            </a:xfrm>
            <a:custGeom>
              <a:avLst/>
              <a:gdLst/>
              <a:ahLst/>
              <a:cxnLst/>
              <a:rect l="l" t="t" r="r" b="b"/>
              <a:pathLst>
                <a:path w="5227" h="1452" extrusionOk="0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067800" y="2340650"/>
              <a:ext cx="136325" cy="45900"/>
            </a:xfrm>
            <a:custGeom>
              <a:avLst/>
              <a:gdLst/>
              <a:ahLst/>
              <a:cxnLst/>
              <a:rect l="l" t="t" r="r" b="b"/>
              <a:pathLst>
                <a:path w="5453" h="1836" extrusionOk="0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4050075" y="2365575"/>
              <a:ext cx="139650" cy="54900"/>
            </a:xfrm>
            <a:custGeom>
              <a:avLst/>
              <a:gdLst/>
              <a:ahLst/>
              <a:cxnLst/>
              <a:rect l="l" t="t" r="r" b="b"/>
              <a:pathLst>
                <a:path w="5586" h="2196" extrusionOk="0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4039250" y="2389000"/>
              <a:ext cx="141325" cy="63325"/>
            </a:xfrm>
            <a:custGeom>
              <a:avLst/>
              <a:gdLst/>
              <a:ahLst/>
              <a:cxnLst/>
              <a:rect l="l" t="t" r="r" b="b"/>
              <a:pathLst>
                <a:path w="5653" h="2533" extrusionOk="0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4035600" y="2410550"/>
              <a:ext cx="141325" cy="71050"/>
            </a:xfrm>
            <a:custGeom>
              <a:avLst/>
              <a:gdLst/>
              <a:ahLst/>
              <a:cxnLst/>
              <a:rect l="l" t="t" r="r" b="b"/>
              <a:pathLst>
                <a:path w="5653" h="2842" extrusionOk="0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037375" y="2429975"/>
              <a:ext cx="142725" cy="77775"/>
            </a:xfrm>
            <a:custGeom>
              <a:avLst/>
              <a:gdLst/>
              <a:ahLst/>
              <a:cxnLst/>
              <a:rect l="l" t="t" r="r" b="b"/>
              <a:pathLst>
                <a:path w="5709" h="3111" extrusionOk="0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4045925" y="2447025"/>
              <a:ext cx="143200" cy="83325"/>
            </a:xfrm>
            <a:custGeom>
              <a:avLst/>
              <a:gdLst/>
              <a:ahLst/>
              <a:cxnLst/>
              <a:rect l="l" t="t" r="r" b="b"/>
              <a:pathLst>
                <a:path w="5728" h="3333" extrusionOk="0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4062325" y="2461200"/>
              <a:ext cx="141000" cy="87975"/>
            </a:xfrm>
            <a:custGeom>
              <a:avLst/>
              <a:gdLst/>
              <a:ahLst/>
              <a:cxnLst/>
              <a:rect l="l" t="t" r="r" b="b"/>
              <a:pathLst>
                <a:path w="5640" h="3519" extrusionOk="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4086175" y="2472350"/>
              <a:ext cx="136425" cy="91575"/>
            </a:xfrm>
            <a:custGeom>
              <a:avLst/>
              <a:gdLst/>
              <a:ahLst/>
              <a:cxnLst/>
              <a:rect l="l" t="t" r="r" b="b"/>
              <a:pathLst>
                <a:path w="5457" h="3663" extrusionOk="0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17150" y="2480375"/>
              <a:ext cx="129975" cy="93525"/>
            </a:xfrm>
            <a:custGeom>
              <a:avLst/>
              <a:gdLst/>
              <a:ahLst/>
              <a:cxnLst/>
              <a:rect l="l" t="t" r="r" b="b"/>
              <a:pathLst>
                <a:path w="5199" h="3741" extrusionOk="0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4154900" y="2485125"/>
              <a:ext cx="121525" cy="93825"/>
            </a:xfrm>
            <a:custGeom>
              <a:avLst/>
              <a:gdLst/>
              <a:ahLst/>
              <a:cxnLst/>
              <a:rect l="l" t="t" r="r" b="b"/>
              <a:pathLst>
                <a:path w="4861" h="3753" extrusionOk="0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4199200" y="2485525"/>
              <a:ext cx="110650" cy="94225"/>
            </a:xfrm>
            <a:custGeom>
              <a:avLst/>
              <a:gdLst/>
              <a:ahLst/>
              <a:cxnLst/>
              <a:rect l="l" t="t" r="r" b="b"/>
              <a:pathLst>
                <a:path w="4426" h="3769" extrusionOk="0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4248950" y="2481875"/>
              <a:ext cx="97875" cy="94750"/>
            </a:xfrm>
            <a:custGeom>
              <a:avLst/>
              <a:gdLst/>
              <a:ahLst/>
              <a:cxnLst/>
              <a:rect l="l" t="t" r="r" b="b"/>
              <a:pathLst>
                <a:path w="3915" h="3790" extrusionOk="0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4303625" y="2474825"/>
              <a:ext cx="83425" cy="93800"/>
            </a:xfrm>
            <a:custGeom>
              <a:avLst/>
              <a:gdLst/>
              <a:ahLst/>
              <a:cxnLst/>
              <a:rect l="l" t="t" r="r" b="b"/>
              <a:pathLst>
                <a:path w="3337" h="3752" extrusionOk="0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4362600" y="2464000"/>
              <a:ext cx="67550" cy="91700"/>
            </a:xfrm>
            <a:custGeom>
              <a:avLst/>
              <a:gdLst/>
              <a:ahLst/>
              <a:cxnLst/>
              <a:rect l="l" t="t" r="r" b="b"/>
              <a:pathLst>
                <a:path w="2702" h="3668" extrusionOk="0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4424825" y="2449950"/>
              <a:ext cx="50225" cy="88025"/>
            </a:xfrm>
            <a:custGeom>
              <a:avLst/>
              <a:gdLst/>
              <a:ahLst/>
              <a:cxnLst/>
              <a:rect l="l" t="t" r="r" b="b"/>
              <a:pathLst>
                <a:path w="2009" h="3521" extrusionOk="0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489225" y="2432900"/>
              <a:ext cx="31825" cy="82550"/>
            </a:xfrm>
            <a:custGeom>
              <a:avLst/>
              <a:gdLst/>
              <a:ahLst/>
              <a:cxnLst/>
              <a:rect l="l" t="t" r="r" b="b"/>
              <a:pathLst>
                <a:path w="1273" h="3302" extrusionOk="0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550850" y="2413150"/>
              <a:ext cx="27000" cy="75725"/>
            </a:xfrm>
            <a:custGeom>
              <a:avLst/>
              <a:gdLst/>
              <a:ahLst/>
              <a:cxnLst/>
              <a:rect l="l" t="t" r="r" b="b"/>
              <a:pathLst>
                <a:path w="1080" h="3029" extrusionOk="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4597150" y="2390675"/>
              <a:ext cx="45425" cy="68050"/>
            </a:xfrm>
            <a:custGeom>
              <a:avLst/>
              <a:gdLst/>
              <a:ahLst/>
              <a:cxnLst/>
              <a:rect l="l" t="t" r="r" b="b"/>
              <a:pathLst>
                <a:path w="1817" h="2722" extrusionOk="0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4642600" y="2366175"/>
              <a:ext cx="63200" cy="59150"/>
            </a:xfrm>
            <a:custGeom>
              <a:avLst/>
              <a:gdLst/>
              <a:ahLst/>
              <a:cxnLst/>
              <a:rect l="l" t="t" r="r" b="b"/>
              <a:pathLst>
                <a:path w="2528" h="2366" extrusionOk="0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4686400" y="2340025"/>
              <a:ext cx="80100" cy="49150"/>
            </a:xfrm>
            <a:custGeom>
              <a:avLst/>
              <a:gdLst/>
              <a:ahLst/>
              <a:cxnLst/>
              <a:rect l="l" t="t" r="r" b="b"/>
              <a:pathLst>
                <a:path w="3204" h="1966" extrusionOk="0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4728025" y="2312575"/>
              <a:ext cx="95625" cy="38400"/>
            </a:xfrm>
            <a:custGeom>
              <a:avLst/>
              <a:gdLst/>
              <a:ahLst/>
              <a:cxnLst/>
              <a:rect l="l" t="t" r="r" b="b"/>
              <a:pathLst>
                <a:path w="3825" h="1536" extrusionOk="0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766750" y="2284200"/>
              <a:ext cx="109250" cy="27175"/>
            </a:xfrm>
            <a:custGeom>
              <a:avLst/>
              <a:gdLst/>
              <a:ahLst/>
              <a:cxnLst/>
              <a:rect l="l" t="t" r="r" b="b"/>
              <a:pathLst>
                <a:path w="4370" h="1087" extrusionOk="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4801800" y="2255500"/>
              <a:ext cx="121025" cy="15525"/>
            </a:xfrm>
            <a:custGeom>
              <a:avLst/>
              <a:gdLst/>
              <a:ahLst/>
              <a:cxnLst/>
              <a:rect l="l" t="t" r="r" b="b"/>
              <a:pathLst>
                <a:path w="4841" h="621" extrusionOk="0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4832475" y="2216650"/>
              <a:ext cx="130900" cy="20500"/>
            </a:xfrm>
            <a:custGeom>
              <a:avLst/>
              <a:gdLst/>
              <a:ahLst/>
              <a:cxnLst/>
              <a:rect l="l" t="t" r="r" b="b"/>
              <a:pathLst>
                <a:path w="5236" h="820" extrusionOk="0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4188300" y="2228625"/>
              <a:ext cx="635300" cy="249250"/>
            </a:xfrm>
            <a:custGeom>
              <a:avLst/>
              <a:gdLst/>
              <a:ahLst/>
              <a:cxnLst/>
              <a:rect l="l" t="t" r="r" b="b"/>
              <a:pathLst>
                <a:path w="25412" h="9970" extrusionOk="0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4632900" y="2172150"/>
              <a:ext cx="368600" cy="69175"/>
            </a:xfrm>
            <a:custGeom>
              <a:avLst/>
              <a:gdLst/>
              <a:ahLst/>
              <a:cxnLst/>
              <a:rect l="l" t="t" r="r" b="b"/>
              <a:pathLst>
                <a:path w="14744" h="2767" extrusionOk="0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880050" y="2139925"/>
              <a:ext cx="143800" cy="41650"/>
            </a:xfrm>
            <a:custGeom>
              <a:avLst/>
              <a:gdLst/>
              <a:ahLst/>
              <a:cxnLst/>
              <a:rect l="l" t="t" r="r" b="b"/>
              <a:pathLst>
                <a:path w="5752" h="1666" extrusionOk="0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896350" y="2104325"/>
              <a:ext cx="146400" cy="51050"/>
            </a:xfrm>
            <a:custGeom>
              <a:avLst/>
              <a:gdLst/>
              <a:ahLst/>
              <a:cxnLst/>
              <a:rect l="l" t="t" r="r" b="b"/>
              <a:pathLst>
                <a:path w="5856" h="2042" extrusionOk="0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906875" y="2071350"/>
              <a:ext cx="147050" cy="59575"/>
            </a:xfrm>
            <a:custGeom>
              <a:avLst/>
              <a:gdLst/>
              <a:ahLst/>
              <a:cxnLst/>
              <a:rect l="l" t="t" r="r" b="b"/>
              <a:pathLst>
                <a:path w="5882" h="2383" extrusionOk="0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911725" y="2041475"/>
              <a:ext cx="145775" cy="67075"/>
            </a:xfrm>
            <a:custGeom>
              <a:avLst/>
              <a:gdLst/>
              <a:ahLst/>
              <a:cxnLst/>
              <a:rect l="l" t="t" r="r" b="b"/>
              <a:pathLst>
                <a:path w="5831" h="2683" extrusionOk="0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09825" y="2015225"/>
              <a:ext cx="145575" cy="73225"/>
            </a:xfrm>
            <a:custGeom>
              <a:avLst/>
              <a:gdLst/>
              <a:ahLst/>
              <a:cxnLst/>
              <a:rect l="l" t="t" r="r" b="b"/>
              <a:pathLst>
                <a:path w="5823" h="2929" extrusionOk="0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4901775" y="1992900"/>
              <a:ext cx="144675" cy="77975"/>
            </a:xfrm>
            <a:custGeom>
              <a:avLst/>
              <a:gdLst/>
              <a:ahLst/>
              <a:cxnLst/>
              <a:rect l="l" t="t" r="r" b="b"/>
              <a:pathLst>
                <a:path w="5787" h="3119" extrusionOk="0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888675" y="1974500"/>
              <a:ext cx="141150" cy="81850"/>
            </a:xfrm>
            <a:custGeom>
              <a:avLst/>
              <a:gdLst/>
              <a:ahLst/>
              <a:cxnLst/>
              <a:rect l="l" t="t" r="r" b="b"/>
              <a:pathLst>
                <a:path w="5646" h="3274" extrusionOk="0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4870800" y="1960275"/>
              <a:ext cx="135500" cy="84475"/>
            </a:xfrm>
            <a:custGeom>
              <a:avLst/>
              <a:gdLst/>
              <a:ahLst/>
              <a:cxnLst/>
              <a:rect l="l" t="t" r="r" b="b"/>
              <a:pathLst>
                <a:path w="5420" h="3379" extrusionOk="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4847875" y="1950675"/>
              <a:ext cx="128550" cy="85525"/>
            </a:xfrm>
            <a:custGeom>
              <a:avLst/>
              <a:gdLst/>
              <a:ahLst/>
              <a:cxnLst/>
              <a:rect l="l" t="t" r="r" b="b"/>
              <a:pathLst>
                <a:path w="5142" h="3421" extrusionOk="0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4820675" y="1945525"/>
              <a:ext cx="119925" cy="85250"/>
            </a:xfrm>
            <a:custGeom>
              <a:avLst/>
              <a:gdLst/>
              <a:ahLst/>
              <a:cxnLst/>
              <a:rect l="l" t="t" r="r" b="b"/>
              <a:pathLst>
                <a:path w="4797" h="3410" extrusionOk="0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4789725" y="1944525"/>
              <a:ext cx="109225" cy="84625"/>
            </a:xfrm>
            <a:custGeom>
              <a:avLst/>
              <a:gdLst/>
              <a:ahLst/>
              <a:cxnLst/>
              <a:rect l="l" t="t" r="r" b="b"/>
              <a:pathLst>
                <a:path w="4369" h="3385" extrusionOk="0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4755550" y="1946800"/>
              <a:ext cx="97300" cy="84675"/>
            </a:xfrm>
            <a:custGeom>
              <a:avLst/>
              <a:gdLst/>
              <a:ahLst/>
              <a:cxnLst/>
              <a:rect l="l" t="t" r="r" b="b"/>
              <a:pathLst>
                <a:path w="3892" h="3387" extrusionOk="0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4718500" y="1953275"/>
              <a:ext cx="84500" cy="83750"/>
            </a:xfrm>
            <a:custGeom>
              <a:avLst/>
              <a:gdLst/>
              <a:ahLst/>
              <a:cxnLst/>
              <a:rect l="l" t="t" r="r" b="b"/>
              <a:pathLst>
                <a:path w="3380" h="3350" extrusionOk="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4678950" y="1963850"/>
              <a:ext cx="70775" cy="81950"/>
            </a:xfrm>
            <a:custGeom>
              <a:avLst/>
              <a:gdLst/>
              <a:ahLst/>
              <a:cxnLst/>
              <a:rect l="l" t="t" r="r" b="b"/>
              <a:pathLst>
                <a:path w="2831" h="3278" extrusionOk="0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637575" y="1978575"/>
              <a:ext cx="56050" cy="78900"/>
            </a:xfrm>
            <a:custGeom>
              <a:avLst/>
              <a:gdLst/>
              <a:ahLst/>
              <a:cxnLst/>
              <a:rect l="l" t="t" r="r" b="b"/>
              <a:pathLst>
                <a:path w="2242" h="3156" extrusionOk="0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4595075" y="1997325"/>
              <a:ext cx="40475" cy="74500"/>
            </a:xfrm>
            <a:custGeom>
              <a:avLst/>
              <a:gdLst/>
              <a:ahLst/>
              <a:cxnLst/>
              <a:rect l="l" t="t" r="r" b="b"/>
              <a:pathLst>
                <a:path w="1619" h="2980" extrusionOk="0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4551875" y="2019500"/>
              <a:ext cx="24650" cy="69200"/>
            </a:xfrm>
            <a:custGeom>
              <a:avLst/>
              <a:gdLst/>
              <a:ahLst/>
              <a:cxnLst/>
              <a:rect l="l" t="t" r="r" b="b"/>
              <a:pathLst>
                <a:path w="986" h="2768" extrusionOk="0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4496225" y="2044775"/>
              <a:ext cx="27875" cy="63275"/>
            </a:xfrm>
            <a:custGeom>
              <a:avLst/>
              <a:gdLst/>
              <a:ahLst/>
              <a:cxnLst/>
              <a:rect l="l" t="t" r="r" b="b"/>
              <a:pathLst>
                <a:path w="1115" h="2531" extrusionOk="0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437875" y="2072975"/>
              <a:ext cx="43300" cy="56425"/>
            </a:xfrm>
            <a:custGeom>
              <a:avLst/>
              <a:gdLst/>
              <a:ahLst/>
              <a:cxnLst/>
              <a:rect l="l" t="t" r="r" b="b"/>
              <a:pathLst>
                <a:path w="1732" h="2257" extrusionOk="0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4380875" y="2103775"/>
              <a:ext cx="58275" cy="48650"/>
            </a:xfrm>
            <a:custGeom>
              <a:avLst/>
              <a:gdLst/>
              <a:ahLst/>
              <a:cxnLst/>
              <a:rect l="l" t="t" r="r" b="b"/>
              <a:pathLst>
                <a:path w="2331" h="1946" extrusionOk="0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4325925" y="2136700"/>
              <a:ext cx="72575" cy="40275"/>
            </a:xfrm>
            <a:custGeom>
              <a:avLst/>
              <a:gdLst/>
              <a:ahLst/>
              <a:cxnLst/>
              <a:rect l="l" t="t" r="r" b="b"/>
              <a:pathLst>
                <a:path w="2903" h="1611" extrusionOk="0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4273900" y="2171375"/>
              <a:ext cx="85825" cy="31375"/>
            </a:xfrm>
            <a:custGeom>
              <a:avLst/>
              <a:gdLst/>
              <a:ahLst/>
              <a:cxnLst/>
              <a:rect l="l" t="t" r="r" b="b"/>
              <a:pathLst>
                <a:path w="3433" h="1255" extrusionOk="0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4225375" y="2207500"/>
              <a:ext cx="98150" cy="21800"/>
            </a:xfrm>
            <a:custGeom>
              <a:avLst/>
              <a:gdLst/>
              <a:ahLst/>
              <a:cxnLst/>
              <a:rect l="l" t="t" r="r" b="b"/>
              <a:pathLst>
                <a:path w="3926" h="872" extrusionOk="0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181100" y="2244450"/>
              <a:ext cx="109400" cy="13325"/>
            </a:xfrm>
            <a:custGeom>
              <a:avLst/>
              <a:gdLst/>
              <a:ahLst/>
              <a:cxnLst/>
              <a:rect l="l" t="t" r="r" b="b"/>
              <a:pathLst>
                <a:path w="4376" h="533" extrusionOk="0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3874800" y="2335025"/>
              <a:ext cx="96450" cy="19875"/>
            </a:xfrm>
            <a:custGeom>
              <a:avLst/>
              <a:gdLst/>
              <a:ahLst/>
              <a:cxnLst/>
              <a:rect l="l" t="t" r="r" b="b"/>
              <a:pathLst>
                <a:path w="3858" h="795" extrusionOk="0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3849275" y="2359725"/>
              <a:ext cx="99425" cy="23675"/>
            </a:xfrm>
            <a:custGeom>
              <a:avLst/>
              <a:gdLst/>
              <a:ahLst/>
              <a:cxnLst/>
              <a:rect l="l" t="t" r="r" b="b"/>
              <a:pathLst>
                <a:path w="3977" h="947" extrusionOk="0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3825500" y="2384125"/>
              <a:ext cx="102950" cy="27675"/>
            </a:xfrm>
            <a:custGeom>
              <a:avLst/>
              <a:gdLst/>
              <a:ahLst/>
              <a:cxnLst/>
              <a:rect l="l" t="t" r="r" b="b"/>
              <a:pathLst>
                <a:path w="4118" h="1107" extrusionOk="0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3804850" y="2408225"/>
              <a:ext cx="105350" cy="31425"/>
            </a:xfrm>
            <a:custGeom>
              <a:avLst/>
              <a:gdLst/>
              <a:ahLst/>
              <a:cxnLst/>
              <a:rect l="l" t="t" r="r" b="b"/>
              <a:pathLst>
                <a:path w="4214" h="1257" extrusionOk="0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3785550" y="2432150"/>
              <a:ext cx="107725" cy="35225"/>
            </a:xfrm>
            <a:custGeom>
              <a:avLst/>
              <a:gdLst/>
              <a:ahLst/>
              <a:cxnLst/>
              <a:rect l="l" t="t" r="r" b="b"/>
              <a:pathLst>
                <a:path w="4309" h="1409" extrusionOk="0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3769575" y="2455300"/>
              <a:ext cx="110100" cy="39025"/>
            </a:xfrm>
            <a:custGeom>
              <a:avLst/>
              <a:gdLst/>
              <a:ahLst/>
              <a:cxnLst/>
              <a:rect l="l" t="t" r="r" b="b"/>
              <a:pathLst>
                <a:path w="4404" h="1561" extrusionOk="0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3755800" y="2478175"/>
              <a:ext cx="111550" cy="42600"/>
            </a:xfrm>
            <a:custGeom>
              <a:avLst/>
              <a:gdLst/>
              <a:ahLst/>
              <a:cxnLst/>
              <a:rect l="l" t="t" r="r" b="b"/>
              <a:pathLst>
                <a:path w="4462" h="1704" extrusionOk="0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744125" y="2500325"/>
              <a:ext cx="113550" cy="46375"/>
            </a:xfrm>
            <a:custGeom>
              <a:avLst/>
              <a:gdLst/>
              <a:ahLst/>
              <a:cxnLst/>
              <a:rect l="l" t="t" r="r" b="b"/>
              <a:pathLst>
                <a:path w="4542" h="1855" extrusionOk="0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736200" y="2521700"/>
              <a:ext cx="114250" cy="49725"/>
            </a:xfrm>
            <a:custGeom>
              <a:avLst/>
              <a:gdLst/>
              <a:ahLst/>
              <a:cxnLst/>
              <a:rect l="l" t="t" r="r" b="b"/>
              <a:pathLst>
                <a:path w="4570" h="1989" extrusionOk="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730050" y="2542700"/>
              <a:ext cx="114550" cy="52925"/>
            </a:xfrm>
            <a:custGeom>
              <a:avLst/>
              <a:gdLst/>
              <a:ahLst/>
              <a:cxnLst/>
              <a:rect l="l" t="t" r="r" b="b"/>
              <a:pathLst>
                <a:path w="4582" h="2117" extrusionOk="0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727175" y="2562225"/>
              <a:ext cx="115450" cy="56425"/>
            </a:xfrm>
            <a:custGeom>
              <a:avLst/>
              <a:gdLst/>
              <a:ahLst/>
              <a:cxnLst/>
              <a:rect l="l" t="t" r="r" b="b"/>
              <a:pathLst>
                <a:path w="4618" h="2257" extrusionOk="0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726825" y="2581250"/>
              <a:ext cx="115850" cy="59300"/>
            </a:xfrm>
            <a:custGeom>
              <a:avLst/>
              <a:gdLst/>
              <a:ahLst/>
              <a:cxnLst/>
              <a:rect l="l" t="t" r="r" b="b"/>
              <a:pathLst>
                <a:path w="4634" h="2372" extrusionOk="0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728600" y="2599300"/>
              <a:ext cx="116125" cy="62475"/>
            </a:xfrm>
            <a:custGeom>
              <a:avLst/>
              <a:gdLst/>
              <a:ahLst/>
              <a:cxnLst/>
              <a:rect l="l" t="t" r="r" b="b"/>
              <a:pathLst>
                <a:path w="4645" h="2499" extrusionOk="0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3733925" y="2615925"/>
              <a:ext cx="116750" cy="65100"/>
            </a:xfrm>
            <a:custGeom>
              <a:avLst/>
              <a:gdLst/>
              <a:ahLst/>
              <a:cxnLst/>
              <a:rect l="l" t="t" r="r" b="b"/>
              <a:pathLst>
                <a:path w="4670" h="2604" extrusionOk="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3741175" y="2631900"/>
              <a:ext cx="117125" cy="67475"/>
            </a:xfrm>
            <a:custGeom>
              <a:avLst/>
              <a:gdLst/>
              <a:ahLst/>
              <a:cxnLst/>
              <a:rect l="l" t="t" r="r" b="b"/>
              <a:pathLst>
                <a:path w="4685" h="2699" extrusionOk="0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3752250" y="2646225"/>
              <a:ext cx="116075" cy="70175"/>
            </a:xfrm>
            <a:custGeom>
              <a:avLst/>
              <a:gdLst/>
              <a:ahLst/>
              <a:cxnLst/>
              <a:rect l="l" t="t" r="r" b="b"/>
              <a:pathLst>
                <a:path w="4643" h="2807" extrusionOk="0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3765975" y="2659350"/>
              <a:ext cx="115525" cy="72125"/>
            </a:xfrm>
            <a:custGeom>
              <a:avLst/>
              <a:gdLst/>
              <a:ahLst/>
              <a:cxnLst/>
              <a:rect l="l" t="t" r="r" b="b"/>
              <a:pathLst>
                <a:path w="4621" h="2885" extrusionOk="0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3782000" y="2671575"/>
              <a:ext cx="114250" cy="74025"/>
            </a:xfrm>
            <a:custGeom>
              <a:avLst/>
              <a:gdLst/>
              <a:ahLst/>
              <a:cxnLst/>
              <a:rect l="l" t="t" r="r" b="b"/>
              <a:pathLst>
                <a:path w="4570" h="2961" extrusionOk="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802175" y="2681575"/>
              <a:ext cx="112125" cy="75950"/>
            </a:xfrm>
            <a:custGeom>
              <a:avLst/>
              <a:gdLst/>
              <a:ahLst/>
              <a:cxnLst/>
              <a:rect l="l" t="t" r="r" b="b"/>
              <a:pathLst>
                <a:path w="4485" h="3038" extrusionOk="0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3824300" y="2690700"/>
              <a:ext cx="110200" cy="77150"/>
            </a:xfrm>
            <a:custGeom>
              <a:avLst/>
              <a:gdLst/>
              <a:ahLst/>
              <a:cxnLst/>
              <a:rect l="l" t="t" r="r" b="b"/>
              <a:pathLst>
                <a:path w="4408" h="3086" extrusionOk="0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5168425" y="2138975"/>
              <a:ext cx="115800" cy="23325"/>
            </a:xfrm>
            <a:custGeom>
              <a:avLst/>
              <a:gdLst/>
              <a:ahLst/>
              <a:cxnLst/>
              <a:rect l="l" t="t" r="r" b="b"/>
              <a:pathLst>
                <a:path w="4632" h="933" extrusionOk="0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189125" y="2108350"/>
              <a:ext cx="117750" cy="27600"/>
            </a:xfrm>
            <a:custGeom>
              <a:avLst/>
              <a:gdLst/>
              <a:ahLst/>
              <a:cxnLst/>
              <a:rect l="l" t="t" r="r" b="b"/>
              <a:pathLst>
                <a:path w="4710" h="1104" extrusionOk="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206775" y="2078400"/>
              <a:ext cx="120275" cy="31875"/>
            </a:xfrm>
            <a:custGeom>
              <a:avLst/>
              <a:gdLst/>
              <a:ahLst/>
              <a:cxnLst/>
              <a:rect l="l" t="t" r="r" b="b"/>
              <a:pathLst>
                <a:path w="4811" h="1275" extrusionOk="0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221850" y="2049550"/>
              <a:ext cx="121250" cy="35825"/>
            </a:xfrm>
            <a:custGeom>
              <a:avLst/>
              <a:gdLst/>
              <a:ahLst/>
              <a:cxnLst/>
              <a:rect l="l" t="t" r="r" b="b"/>
              <a:pathLst>
                <a:path w="4850" h="1433" extrusionOk="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5235150" y="2021375"/>
              <a:ext cx="122125" cy="39625"/>
            </a:xfrm>
            <a:custGeom>
              <a:avLst/>
              <a:gdLst/>
              <a:ahLst/>
              <a:cxnLst/>
              <a:rect l="l" t="t" r="r" b="b"/>
              <a:pathLst>
                <a:path w="4885" h="1585" extrusionOk="0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5244400" y="1994600"/>
              <a:ext cx="122875" cy="43300"/>
            </a:xfrm>
            <a:custGeom>
              <a:avLst/>
              <a:gdLst/>
              <a:ahLst/>
              <a:cxnLst/>
              <a:rect l="l" t="t" r="r" b="b"/>
              <a:pathLst>
                <a:path w="4915" h="1732" extrusionOk="0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5252150" y="1968900"/>
              <a:ext cx="122425" cy="46550"/>
            </a:xfrm>
            <a:custGeom>
              <a:avLst/>
              <a:gdLst/>
              <a:ahLst/>
              <a:cxnLst/>
              <a:rect l="l" t="t" r="r" b="b"/>
              <a:pathLst>
                <a:path w="4897" h="1862" extrusionOk="0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5256750" y="1944275"/>
              <a:ext cx="122550" cy="49900"/>
            </a:xfrm>
            <a:custGeom>
              <a:avLst/>
              <a:gdLst/>
              <a:ahLst/>
              <a:cxnLst/>
              <a:rect l="l" t="t" r="r" b="b"/>
              <a:pathLst>
                <a:path w="4902" h="1996" extrusionOk="0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5258625" y="1921425"/>
              <a:ext cx="121225" cy="52650"/>
            </a:xfrm>
            <a:custGeom>
              <a:avLst/>
              <a:gdLst/>
              <a:ahLst/>
              <a:cxnLst/>
              <a:rect l="l" t="t" r="r" b="b"/>
              <a:pathLst>
                <a:path w="4849" h="2106" extrusionOk="0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5258000" y="1899600"/>
              <a:ext cx="121525" cy="55125"/>
            </a:xfrm>
            <a:custGeom>
              <a:avLst/>
              <a:gdLst/>
              <a:ahLst/>
              <a:cxnLst/>
              <a:rect l="l" t="t" r="r" b="b"/>
              <a:pathLst>
                <a:path w="4861" h="2205" extrusionOk="0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254250" y="1879425"/>
              <a:ext cx="120400" cy="57775"/>
            </a:xfrm>
            <a:custGeom>
              <a:avLst/>
              <a:gdLst/>
              <a:ahLst/>
              <a:cxnLst/>
              <a:rect l="l" t="t" r="r" b="b"/>
              <a:pathLst>
                <a:path w="4816" h="2311" extrusionOk="0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47900" y="1860875"/>
              <a:ext cx="119900" cy="59700"/>
            </a:xfrm>
            <a:custGeom>
              <a:avLst/>
              <a:gdLst/>
              <a:ahLst/>
              <a:cxnLst/>
              <a:rect l="l" t="t" r="r" b="b"/>
              <a:pathLst>
                <a:path w="4796" h="2388" extrusionOk="0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240100" y="1843350"/>
              <a:ext cx="118100" cy="61825"/>
            </a:xfrm>
            <a:custGeom>
              <a:avLst/>
              <a:gdLst/>
              <a:ahLst/>
              <a:cxnLst/>
              <a:rect l="l" t="t" r="r" b="b"/>
              <a:pathLst>
                <a:path w="4724" h="2473" extrusionOk="0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228450" y="1828175"/>
              <a:ext cx="116675" cy="63325"/>
            </a:xfrm>
            <a:custGeom>
              <a:avLst/>
              <a:gdLst/>
              <a:ahLst/>
              <a:cxnLst/>
              <a:rect l="l" t="t" r="r" b="b"/>
              <a:pathLst>
                <a:path w="4667" h="2533" extrusionOk="0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5215375" y="1814175"/>
              <a:ext cx="115000" cy="64500"/>
            </a:xfrm>
            <a:custGeom>
              <a:avLst/>
              <a:gdLst/>
              <a:ahLst/>
              <a:cxnLst/>
              <a:rect l="l" t="t" r="r" b="b"/>
              <a:pathLst>
                <a:path w="4600" h="2580" extrusionOk="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5200150" y="1801750"/>
              <a:ext cx="112000" cy="65950"/>
            </a:xfrm>
            <a:custGeom>
              <a:avLst/>
              <a:gdLst/>
              <a:ahLst/>
              <a:cxnLst/>
              <a:rect l="l" t="t" r="r" b="b"/>
              <a:pathLst>
                <a:path w="4480" h="2638" extrusionOk="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5140875" y="1775200"/>
              <a:ext cx="102850" cy="67825"/>
            </a:xfrm>
            <a:custGeom>
              <a:avLst/>
              <a:gdLst/>
              <a:ahLst/>
              <a:cxnLst/>
              <a:rect l="l" t="t" r="r" b="b"/>
              <a:pathLst>
                <a:path w="4114" h="2713" extrusionOk="0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5117250" y="1769725"/>
              <a:ext cx="99475" cy="67750"/>
            </a:xfrm>
            <a:custGeom>
              <a:avLst/>
              <a:gdLst/>
              <a:ahLst/>
              <a:cxnLst/>
              <a:rect l="l" t="t" r="r" b="b"/>
              <a:pathLst>
                <a:path w="3979" h="2710" extrusionOk="0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3519850" y="2366475"/>
              <a:ext cx="865575" cy="536825"/>
            </a:xfrm>
            <a:custGeom>
              <a:avLst/>
              <a:gdLst/>
              <a:ahLst/>
              <a:cxnLst/>
              <a:rect l="l" t="t" r="r" b="b"/>
              <a:pathLst>
                <a:path w="34623" h="21473" extrusionOk="0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3632775" y="2354125"/>
              <a:ext cx="772150" cy="473200"/>
            </a:xfrm>
            <a:custGeom>
              <a:avLst/>
              <a:gdLst/>
              <a:ahLst/>
              <a:cxnLst/>
              <a:rect l="l" t="t" r="r" b="b"/>
              <a:pathLst>
                <a:path w="30886" h="18928" extrusionOk="0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4509100" y="1710675"/>
              <a:ext cx="1035800" cy="1044175"/>
            </a:xfrm>
            <a:custGeom>
              <a:avLst/>
              <a:gdLst/>
              <a:ahLst/>
              <a:cxnLst/>
              <a:rect l="l" t="t" r="r" b="b"/>
              <a:pathLst>
                <a:path w="41432" h="41767" extrusionOk="0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512975" y="1769675"/>
              <a:ext cx="918150" cy="924550"/>
            </a:xfrm>
            <a:custGeom>
              <a:avLst/>
              <a:gdLst/>
              <a:ahLst/>
              <a:cxnLst/>
              <a:rect l="l" t="t" r="r" b="b"/>
              <a:pathLst>
                <a:path w="36726" h="36982" extrusionOk="0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3827950" y="1673750"/>
              <a:ext cx="1552675" cy="627325"/>
            </a:xfrm>
            <a:custGeom>
              <a:avLst/>
              <a:gdLst/>
              <a:ahLst/>
              <a:cxnLst/>
              <a:rect l="l" t="t" r="r" b="b"/>
              <a:pathLst>
                <a:path w="62107" h="25093" extrusionOk="0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3902475" y="1735025"/>
              <a:ext cx="1387625" cy="560975"/>
            </a:xfrm>
            <a:custGeom>
              <a:avLst/>
              <a:gdLst/>
              <a:ahLst/>
              <a:cxnLst/>
              <a:rect l="l" t="t" r="r" b="b"/>
              <a:pathLst>
                <a:path w="55505" h="22439" extrusionOk="0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3014650" y="2421650"/>
              <a:ext cx="82750" cy="17575"/>
            </a:xfrm>
            <a:custGeom>
              <a:avLst/>
              <a:gdLst/>
              <a:ahLst/>
              <a:cxnLst/>
              <a:rect l="l" t="t" r="r" b="b"/>
              <a:pathLst>
                <a:path w="3310" h="703" extrusionOk="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993300" y="2440600"/>
              <a:ext cx="83925" cy="18600"/>
            </a:xfrm>
            <a:custGeom>
              <a:avLst/>
              <a:gdLst/>
              <a:ahLst/>
              <a:cxnLst/>
              <a:rect l="l" t="t" r="r" b="b"/>
              <a:pathLst>
                <a:path w="3357" h="744" extrusionOk="0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972400" y="2459650"/>
              <a:ext cx="84575" cy="19525"/>
            </a:xfrm>
            <a:custGeom>
              <a:avLst/>
              <a:gdLst/>
              <a:ahLst/>
              <a:cxnLst/>
              <a:rect l="l" t="t" r="r" b="b"/>
              <a:pathLst>
                <a:path w="3383" h="781" extrusionOk="0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952050" y="2478600"/>
              <a:ext cx="85800" cy="20550"/>
            </a:xfrm>
            <a:custGeom>
              <a:avLst/>
              <a:gdLst/>
              <a:ahLst/>
              <a:cxnLst/>
              <a:rect l="l" t="t" r="r" b="b"/>
              <a:pathLst>
                <a:path w="3432" h="822" extrusionOk="0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931575" y="2497625"/>
              <a:ext cx="87025" cy="21600"/>
            </a:xfrm>
            <a:custGeom>
              <a:avLst/>
              <a:gdLst/>
              <a:ahLst/>
              <a:cxnLst/>
              <a:rect l="l" t="t" r="r" b="b"/>
              <a:pathLst>
                <a:path w="3481" h="864" extrusionOk="0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911650" y="2516775"/>
              <a:ext cx="87625" cy="22500"/>
            </a:xfrm>
            <a:custGeom>
              <a:avLst/>
              <a:gdLst/>
              <a:ahLst/>
              <a:cxnLst/>
              <a:rect l="l" t="t" r="r" b="b"/>
              <a:pathLst>
                <a:path w="3505" h="900" extrusionOk="0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892250" y="2535750"/>
              <a:ext cx="88825" cy="23575"/>
            </a:xfrm>
            <a:custGeom>
              <a:avLst/>
              <a:gdLst/>
              <a:ahLst/>
              <a:cxnLst/>
              <a:rect l="l" t="t" r="r" b="b"/>
              <a:pathLst>
                <a:path w="3553" h="943" extrusionOk="0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872750" y="2554825"/>
              <a:ext cx="90000" cy="24650"/>
            </a:xfrm>
            <a:custGeom>
              <a:avLst/>
              <a:gdLst/>
              <a:ahLst/>
              <a:cxnLst/>
              <a:rect l="l" t="t" r="r" b="b"/>
              <a:pathLst>
                <a:path w="3600" h="986" extrusionOk="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853900" y="2574000"/>
              <a:ext cx="90550" cy="25600"/>
            </a:xfrm>
            <a:custGeom>
              <a:avLst/>
              <a:gdLst/>
              <a:ahLst/>
              <a:cxnLst/>
              <a:rect l="l" t="t" r="r" b="b"/>
              <a:pathLst>
                <a:path w="3622" h="1024" extrusionOk="0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835500" y="2593000"/>
              <a:ext cx="91750" cy="26700"/>
            </a:xfrm>
            <a:custGeom>
              <a:avLst/>
              <a:gdLst/>
              <a:ahLst/>
              <a:cxnLst/>
              <a:rect l="l" t="t" r="r" b="b"/>
              <a:pathLst>
                <a:path w="3670" h="1068" extrusionOk="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817000" y="2612125"/>
              <a:ext cx="92925" cy="27775"/>
            </a:xfrm>
            <a:custGeom>
              <a:avLst/>
              <a:gdLst/>
              <a:ahLst/>
              <a:cxnLst/>
              <a:rect l="l" t="t" r="r" b="b"/>
              <a:pathLst>
                <a:path w="3717" h="1111" extrusionOk="0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799300" y="2631300"/>
              <a:ext cx="93450" cy="28700"/>
            </a:xfrm>
            <a:custGeom>
              <a:avLst/>
              <a:gdLst/>
              <a:ahLst/>
              <a:cxnLst/>
              <a:rect l="l" t="t" r="r" b="b"/>
              <a:pathLst>
                <a:path w="3738" h="1148" extrusionOk="0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781975" y="2650300"/>
              <a:ext cx="94575" cy="29825"/>
            </a:xfrm>
            <a:custGeom>
              <a:avLst/>
              <a:gdLst/>
              <a:ahLst/>
              <a:cxnLst/>
              <a:rect l="l" t="t" r="r" b="b"/>
              <a:pathLst>
                <a:path w="3783" h="1193" extrusionOk="0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764525" y="2669400"/>
              <a:ext cx="95725" cy="30950"/>
            </a:xfrm>
            <a:custGeom>
              <a:avLst/>
              <a:gdLst/>
              <a:ahLst/>
              <a:cxnLst/>
              <a:rect l="l" t="t" r="r" b="b"/>
              <a:pathLst>
                <a:path w="3829" h="1238" extrusionOk="0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748050" y="2688500"/>
              <a:ext cx="96200" cy="31900"/>
            </a:xfrm>
            <a:custGeom>
              <a:avLst/>
              <a:gdLst/>
              <a:ahLst/>
              <a:cxnLst/>
              <a:rect l="l" t="t" r="r" b="b"/>
              <a:pathLst>
                <a:path w="3848" h="1276" extrusionOk="0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731825" y="2707475"/>
              <a:ext cx="97325" cy="33025"/>
            </a:xfrm>
            <a:custGeom>
              <a:avLst/>
              <a:gdLst/>
              <a:ahLst/>
              <a:cxnLst/>
              <a:rect l="l" t="t" r="r" b="b"/>
              <a:pathLst>
                <a:path w="3893" h="1321" extrusionOk="0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715500" y="2726575"/>
              <a:ext cx="98400" cy="34125"/>
            </a:xfrm>
            <a:custGeom>
              <a:avLst/>
              <a:gdLst/>
              <a:ahLst/>
              <a:cxnLst/>
              <a:rect l="l" t="t" r="r" b="b"/>
              <a:pathLst>
                <a:path w="3936" h="1365" extrusionOk="0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700350" y="2745575"/>
              <a:ext cx="98875" cy="35100"/>
            </a:xfrm>
            <a:custGeom>
              <a:avLst/>
              <a:gdLst/>
              <a:ahLst/>
              <a:cxnLst/>
              <a:rect l="l" t="t" r="r" b="b"/>
              <a:pathLst>
                <a:path w="3955" h="1404" extrusionOk="0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685275" y="2764450"/>
              <a:ext cx="99900" cy="36250"/>
            </a:xfrm>
            <a:custGeom>
              <a:avLst/>
              <a:gdLst/>
              <a:ahLst/>
              <a:cxnLst/>
              <a:rect l="l" t="t" r="r" b="b"/>
              <a:pathLst>
                <a:path w="3996" h="1450" extrusionOk="0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642500" y="2821125"/>
              <a:ext cx="102350" cy="39500"/>
            </a:xfrm>
            <a:custGeom>
              <a:avLst/>
              <a:gdLst/>
              <a:ahLst/>
              <a:cxnLst/>
              <a:rect l="l" t="t" r="r" b="b"/>
              <a:pathLst>
                <a:path w="4094" h="1580" extrusionOk="0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628825" y="2840025"/>
              <a:ext cx="103075" cy="40575"/>
            </a:xfrm>
            <a:custGeom>
              <a:avLst/>
              <a:gdLst/>
              <a:ahLst/>
              <a:cxnLst/>
              <a:rect l="l" t="t" r="r" b="b"/>
              <a:pathLst>
                <a:path w="4123" h="1623" extrusionOk="0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616300" y="2858700"/>
              <a:ext cx="103675" cy="41600"/>
            </a:xfrm>
            <a:custGeom>
              <a:avLst/>
              <a:gdLst/>
              <a:ahLst/>
              <a:cxnLst/>
              <a:rect l="l" t="t" r="r" b="b"/>
              <a:pathLst>
                <a:path w="4147" h="1664" extrusionOk="0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603650" y="2877375"/>
              <a:ext cx="104650" cy="42775"/>
            </a:xfrm>
            <a:custGeom>
              <a:avLst/>
              <a:gdLst/>
              <a:ahLst/>
              <a:cxnLst/>
              <a:rect l="l" t="t" r="r" b="b"/>
              <a:pathLst>
                <a:path w="4186" h="1711" extrusionOk="0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591525" y="2896125"/>
              <a:ext cx="105050" cy="43775"/>
            </a:xfrm>
            <a:custGeom>
              <a:avLst/>
              <a:gdLst/>
              <a:ahLst/>
              <a:cxnLst/>
              <a:rect l="l" t="t" r="r" b="b"/>
              <a:pathLst>
                <a:path w="4202" h="1751" extrusionOk="0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580275" y="2914550"/>
              <a:ext cx="105875" cy="44875"/>
            </a:xfrm>
            <a:custGeom>
              <a:avLst/>
              <a:gdLst/>
              <a:ahLst/>
              <a:cxnLst/>
              <a:rect l="l" t="t" r="r" b="b"/>
              <a:pathLst>
                <a:path w="4235" h="1795" extrusionOk="0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568925" y="2933025"/>
              <a:ext cx="106825" cy="46075"/>
            </a:xfrm>
            <a:custGeom>
              <a:avLst/>
              <a:gdLst/>
              <a:ahLst/>
              <a:cxnLst/>
              <a:rect l="l" t="t" r="r" b="b"/>
              <a:pathLst>
                <a:path w="4273" h="1843" extrusionOk="0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558425" y="2951575"/>
              <a:ext cx="106975" cy="47000"/>
            </a:xfrm>
            <a:custGeom>
              <a:avLst/>
              <a:gdLst/>
              <a:ahLst/>
              <a:cxnLst/>
              <a:rect l="l" t="t" r="r" b="b"/>
              <a:pathLst>
                <a:path w="4279" h="1880" extrusionOk="0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548525" y="2969725"/>
              <a:ext cx="107875" cy="48175"/>
            </a:xfrm>
            <a:custGeom>
              <a:avLst/>
              <a:gdLst/>
              <a:ahLst/>
              <a:cxnLst/>
              <a:rect l="l" t="t" r="r" b="b"/>
              <a:pathLst>
                <a:path w="4315" h="1927" extrusionOk="0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538550" y="2988025"/>
              <a:ext cx="108725" cy="49350"/>
            </a:xfrm>
            <a:custGeom>
              <a:avLst/>
              <a:gdLst/>
              <a:ahLst/>
              <a:cxnLst/>
              <a:rect l="l" t="t" r="r" b="b"/>
              <a:pathLst>
                <a:path w="4349" h="1974" extrusionOk="0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529725" y="3006200"/>
              <a:ext cx="108850" cy="50300"/>
            </a:xfrm>
            <a:custGeom>
              <a:avLst/>
              <a:gdLst/>
              <a:ahLst/>
              <a:cxnLst/>
              <a:rect l="l" t="t" r="r" b="b"/>
              <a:pathLst>
                <a:path w="4354" h="2012" extrusionOk="0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521225" y="3024100"/>
              <a:ext cx="109650" cy="51475"/>
            </a:xfrm>
            <a:custGeom>
              <a:avLst/>
              <a:gdLst/>
              <a:ahLst/>
              <a:cxnLst/>
              <a:rect l="l" t="t" r="r" b="b"/>
              <a:pathLst>
                <a:path w="4386" h="2059" extrusionOk="0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512650" y="3042150"/>
              <a:ext cx="110475" cy="52650"/>
            </a:xfrm>
            <a:custGeom>
              <a:avLst/>
              <a:gdLst/>
              <a:ahLst/>
              <a:cxnLst/>
              <a:rect l="l" t="t" r="r" b="b"/>
              <a:pathLst>
                <a:path w="4419" h="2106" extrusionOk="0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05600" y="3059975"/>
              <a:ext cx="110475" cy="53550"/>
            </a:xfrm>
            <a:custGeom>
              <a:avLst/>
              <a:gdLst/>
              <a:ahLst/>
              <a:cxnLst/>
              <a:rect l="l" t="t" r="r" b="b"/>
              <a:pathLst>
                <a:path w="4419" h="2142" extrusionOk="0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498550" y="3077575"/>
              <a:ext cx="111250" cy="54725"/>
            </a:xfrm>
            <a:custGeom>
              <a:avLst/>
              <a:gdLst/>
              <a:ahLst/>
              <a:cxnLst/>
              <a:rect l="l" t="t" r="r" b="b"/>
              <a:pathLst>
                <a:path w="4450" h="2189" extrusionOk="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491725" y="3095325"/>
              <a:ext cx="111700" cy="55800"/>
            </a:xfrm>
            <a:custGeom>
              <a:avLst/>
              <a:gdLst/>
              <a:ahLst/>
              <a:cxnLst/>
              <a:rect l="l" t="t" r="r" b="b"/>
              <a:pathLst>
                <a:path w="4468" h="2232" extrusionOk="0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486225" y="3112675"/>
              <a:ext cx="111900" cy="56800"/>
            </a:xfrm>
            <a:custGeom>
              <a:avLst/>
              <a:gdLst/>
              <a:ahLst/>
              <a:cxnLst/>
              <a:rect l="l" t="t" r="r" b="b"/>
              <a:pathLst>
                <a:path w="4476" h="2272" extrusionOk="0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480650" y="3129950"/>
              <a:ext cx="112600" cy="58000"/>
            </a:xfrm>
            <a:custGeom>
              <a:avLst/>
              <a:gdLst/>
              <a:ahLst/>
              <a:cxnLst/>
              <a:rect l="l" t="t" r="r" b="b"/>
              <a:pathLst>
                <a:path w="4504" h="2320" extrusionOk="0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475725" y="3147350"/>
              <a:ext cx="112600" cy="58900"/>
            </a:xfrm>
            <a:custGeom>
              <a:avLst/>
              <a:gdLst/>
              <a:ahLst/>
              <a:cxnLst/>
              <a:rect l="l" t="t" r="r" b="b"/>
              <a:pathLst>
                <a:path w="4504" h="2356" extrusionOk="0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473400" y="3157300"/>
              <a:ext cx="112825" cy="59550"/>
            </a:xfrm>
            <a:custGeom>
              <a:avLst/>
              <a:gdLst/>
              <a:ahLst/>
              <a:cxnLst/>
              <a:rect l="l" t="t" r="r" b="b"/>
              <a:pathLst>
                <a:path w="4513" h="2382" extrusionOk="0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469425" y="3174125"/>
              <a:ext cx="113450" cy="60775"/>
            </a:xfrm>
            <a:custGeom>
              <a:avLst/>
              <a:gdLst/>
              <a:ahLst/>
              <a:cxnLst/>
              <a:rect l="l" t="t" r="r" b="b"/>
              <a:pathLst>
                <a:path w="4538" h="2431" extrusionOk="0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465725" y="3191100"/>
              <a:ext cx="113750" cy="61825"/>
            </a:xfrm>
            <a:custGeom>
              <a:avLst/>
              <a:gdLst/>
              <a:ahLst/>
              <a:cxnLst/>
              <a:rect l="l" t="t" r="r" b="b"/>
              <a:pathLst>
                <a:path w="4550" h="2473" extrusionOk="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463425" y="3207600"/>
              <a:ext cx="113800" cy="62800"/>
            </a:xfrm>
            <a:custGeom>
              <a:avLst/>
              <a:gdLst/>
              <a:ahLst/>
              <a:cxnLst/>
              <a:rect l="l" t="t" r="r" b="b"/>
              <a:pathLst>
                <a:path w="4552" h="2512" extrusionOk="0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461075" y="3224025"/>
              <a:ext cx="114325" cy="63950"/>
            </a:xfrm>
            <a:custGeom>
              <a:avLst/>
              <a:gdLst/>
              <a:ahLst/>
              <a:cxnLst/>
              <a:rect l="l" t="t" r="r" b="b"/>
              <a:pathLst>
                <a:path w="4573" h="2558" extrusionOk="0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459375" y="3240575"/>
              <a:ext cx="114150" cy="64800"/>
            </a:xfrm>
            <a:custGeom>
              <a:avLst/>
              <a:gdLst/>
              <a:ahLst/>
              <a:cxnLst/>
              <a:rect l="l" t="t" r="r" b="b"/>
              <a:pathLst>
                <a:path w="4566" h="2592" extrusionOk="0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458725" y="3256425"/>
              <a:ext cx="114475" cy="65950"/>
            </a:xfrm>
            <a:custGeom>
              <a:avLst/>
              <a:gdLst/>
              <a:ahLst/>
              <a:cxnLst/>
              <a:rect l="l" t="t" r="r" b="b"/>
              <a:pathLst>
                <a:path w="4579" h="2638" extrusionOk="0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458050" y="3272350"/>
              <a:ext cx="114900" cy="67125"/>
            </a:xfrm>
            <a:custGeom>
              <a:avLst/>
              <a:gdLst/>
              <a:ahLst/>
              <a:cxnLst/>
              <a:rect l="l" t="t" r="r" b="b"/>
              <a:pathLst>
                <a:path w="4596" h="2685" extrusionOk="0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457950" y="3288275"/>
              <a:ext cx="115650" cy="67925"/>
            </a:xfrm>
            <a:custGeom>
              <a:avLst/>
              <a:gdLst/>
              <a:ahLst/>
              <a:cxnLst/>
              <a:rect l="l" t="t" r="r" b="b"/>
              <a:pathLst>
                <a:path w="4626" h="2717" extrusionOk="0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459025" y="3303550"/>
              <a:ext cx="116000" cy="69075"/>
            </a:xfrm>
            <a:custGeom>
              <a:avLst/>
              <a:gdLst/>
              <a:ahLst/>
              <a:cxnLst/>
              <a:rect l="l" t="t" r="r" b="b"/>
              <a:pathLst>
                <a:path w="4640" h="2763" extrusionOk="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464625" y="3348800"/>
              <a:ext cx="117625" cy="72125"/>
            </a:xfrm>
            <a:custGeom>
              <a:avLst/>
              <a:gdLst/>
              <a:ahLst/>
              <a:cxnLst/>
              <a:rect l="l" t="t" r="r" b="b"/>
              <a:pathLst>
                <a:path w="4705" h="2885" extrusionOk="0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467500" y="3363600"/>
              <a:ext cx="117825" cy="73275"/>
            </a:xfrm>
            <a:custGeom>
              <a:avLst/>
              <a:gdLst/>
              <a:ahLst/>
              <a:cxnLst/>
              <a:rect l="l" t="t" r="r" b="b"/>
              <a:pathLst>
                <a:path w="4713" h="2931" extrusionOk="0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471350" y="3377975"/>
              <a:ext cx="118825" cy="73975"/>
            </a:xfrm>
            <a:custGeom>
              <a:avLst/>
              <a:gdLst/>
              <a:ahLst/>
              <a:cxnLst/>
              <a:rect l="l" t="t" r="r" b="b"/>
              <a:pathLst>
                <a:path w="4753" h="2959" extrusionOk="0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476025" y="3392000"/>
              <a:ext cx="118975" cy="75100"/>
            </a:xfrm>
            <a:custGeom>
              <a:avLst/>
              <a:gdLst/>
              <a:ahLst/>
              <a:cxnLst/>
              <a:rect l="l" t="t" r="r" b="b"/>
              <a:pathLst>
                <a:path w="4759" h="3004" extrusionOk="0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480750" y="3406125"/>
              <a:ext cx="119450" cy="76050"/>
            </a:xfrm>
            <a:custGeom>
              <a:avLst/>
              <a:gdLst/>
              <a:ahLst/>
              <a:cxnLst/>
              <a:rect l="l" t="t" r="r" b="b"/>
              <a:pathLst>
                <a:path w="4778" h="3042" extrusionOk="0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86850" y="3419625"/>
              <a:ext cx="119950" cy="76900"/>
            </a:xfrm>
            <a:custGeom>
              <a:avLst/>
              <a:gdLst/>
              <a:ahLst/>
              <a:cxnLst/>
              <a:rect l="l" t="t" r="r" b="b"/>
              <a:pathLst>
                <a:path w="4798" h="3076" extrusionOk="0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93400" y="3432925"/>
              <a:ext cx="120000" cy="78025"/>
            </a:xfrm>
            <a:custGeom>
              <a:avLst/>
              <a:gdLst/>
              <a:ahLst/>
              <a:cxnLst/>
              <a:rect l="l" t="t" r="r" b="b"/>
              <a:pathLst>
                <a:path w="4800" h="3121" extrusionOk="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0000" y="3446400"/>
              <a:ext cx="120750" cy="78625"/>
            </a:xfrm>
            <a:custGeom>
              <a:avLst/>
              <a:gdLst/>
              <a:ahLst/>
              <a:cxnLst/>
              <a:rect l="l" t="t" r="r" b="b"/>
              <a:pathLst>
                <a:path w="4830" h="3145" extrusionOk="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508400" y="3458875"/>
              <a:ext cx="120775" cy="79675"/>
            </a:xfrm>
            <a:custGeom>
              <a:avLst/>
              <a:gdLst/>
              <a:ahLst/>
              <a:cxnLst/>
              <a:rect l="l" t="t" r="r" b="b"/>
              <a:pathLst>
                <a:path w="4831" h="3187" extrusionOk="0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516925" y="3471425"/>
              <a:ext cx="120675" cy="80800"/>
            </a:xfrm>
            <a:custGeom>
              <a:avLst/>
              <a:gdLst/>
              <a:ahLst/>
              <a:cxnLst/>
              <a:rect l="l" t="t" r="r" b="b"/>
              <a:pathLst>
                <a:path w="4827" h="3232" extrusionOk="0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525750" y="3483925"/>
              <a:ext cx="121375" cy="81325"/>
            </a:xfrm>
            <a:custGeom>
              <a:avLst/>
              <a:gdLst/>
              <a:ahLst/>
              <a:cxnLst/>
              <a:rect l="l" t="t" r="r" b="b"/>
              <a:pathLst>
                <a:path w="4855" h="3253" extrusionOk="0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536175" y="3495550"/>
              <a:ext cx="121225" cy="82375"/>
            </a:xfrm>
            <a:custGeom>
              <a:avLst/>
              <a:gdLst/>
              <a:ahLst/>
              <a:cxnLst/>
              <a:rect l="l" t="t" r="r" b="b"/>
              <a:pathLst>
                <a:path w="4849" h="3295" extrusionOk="0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546725" y="3507250"/>
              <a:ext cx="120950" cy="83425"/>
            </a:xfrm>
            <a:custGeom>
              <a:avLst/>
              <a:gdLst/>
              <a:ahLst/>
              <a:cxnLst/>
              <a:rect l="l" t="t" r="r" b="b"/>
              <a:pathLst>
                <a:path w="4838" h="3337" extrusionOk="0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557875" y="3518700"/>
              <a:ext cx="121525" cy="83875"/>
            </a:xfrm>
            <a:custGeom>
              <a:avLst/>
              <a:gdLst/>
              <a:ahLst/>
              <a:cxnLst/>
              <a:rect l="l" t="t" r="r" b="b"/>
              <a:pathLst>
                <a:path w="4861" h="3355" extrusionOk="0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570325" y="3529425"/>
              <a:ext cx="121250" cy="84875"/>
            </a:xfrm>
            <a:custGeom>
              <a:avLst/>
              <a:gdLst/>
              <a:ahLst/>
              <a:cxnLst/>
              <a:rect l="l" t="t" r="r" b="b"/>
              <a:pathLst>
                <a:path w="4850" h="3395" extrusionOk="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582900" y="3540250"/>
              <a:ext cx="120875" cy="85875"/>
            </a:xfrm>
            <a:custGeom>
              <a:avLst/>
              <a:gdLst/>
              <a:ahLst/>
              <a:cxnLst/>
              <a:rect l="l" t="t" r="r" b="b"/>
              <a:pathLst>
                <a:path w="4835" h="3435" extrusionOk="0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596425" y="3550550"/>
              <a:ext cx="121300" cy="86250"/>
            </a:xfrm>
            <a:custGeom>
              <a:avLst/>
              <a:gdLst/>
              <a:ahLst/>
              <a:cxnLst/>
              <a:rect l="l" t="t" r="r" b="b"/>
              <a:pathLst>
                <a:path w="4852" h="3450" extrusionOk="0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610950" y="3560300"/>
              <a:ext cx="120875" cy="87225"/>
            </a:xfrm>
            <a:custGeom>
              <a:avLst/>
              <a:gdLst/>
              <a:ahLst/>
              <a:cxnLst/>
              <a:rect l="l" t="t" r="r" b="b"/>
              <a:pathLst>
                <a:path w="4835" h="3489" extrusionOk="0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625575" y="3570150"/>
              <a:ext cx="120600" cy="88025"/>
            </a:xfrm>
            <a:custGeom>
              <a:avLst/>
              <a:gdLst/>
              <a:ahLst/>
              <a:cxnLst/>
              <a:rect l="l" t="t" r="r" b="b"/>
              <a:pathLst>
                <a:path w="4824" h="3521" extrusionOk="0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641500" y="3579225"/>
              <a:ext cx="120625" cy="88525"/>
            </a:xfrm>
            <a:custGeom>
              <a:avLst/>
              <a:gdLst/>
              <a:ahLst/>
              <a:cxnLst/>
              <a:rect l="l" t="t" r="r" b="b"/>
              <a:pathLst>
                <a:path w="4825" h="3541" extrusionOk="0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658100" y="3587975"/>
              <a:ext cx="120075" cy="89375"/>
            </a:xfrm>
            <a:custGeom>
              <a:avLst/>
              <a:gdLst/>
              <a:ahLst/>
              <a:cxnLst/>
              <a:rect l="l" t="t" r="r" b="b"/>
              <a:pathLst>
                <a:path w="4803" h="3575" extrusionOk="0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674850" y="3596800"/>
              <a:ext cx="119900" cy="89925"/>
            </a:xfrm>
            <a:custGeom>
              <a:avLst/>
              <a:gdLst/>
              <a:ahLst/>
              <a:cxnLst/>
              <a:rect l="l" t="t" r="r" b="b"/>
              <a:pathLst>
                <a:path w="4796" h="3597" extrusionOk="0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693150" y="3604575"/>
              <a:ext cx="119525" cy="90525"/>
            </a:xfrm>
            <a:custGeom>
              <a:avLst/>
              <a:gdLst/>
              <a:ahLst/>
              <a:cxnLst/>
              <a:rect l="l" t="t" r="r" b="b"/>
              <a:pathLst>
                <a:path w="4781" h="3621" extrusionOk="0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711900" y="3612250"/>
              <a:ext cx="118775" cy="91325"/>
            </a:xfrm>
            <a:custGeom>
              <a:avLst/>
              <a:gdLst/>
              <a:ahLst/>
              <a:cxnLst/>
              <a:rect l="l" t="t" r="r" b="b"/>
              <a:pathLst>
                <a:path w="4751" h="3653" extrusionOk="0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730775" y="3619950"/>
              <a:ext cx="118675" cy="91600"/>
            </a:xfrm>
            <a:custGeom>
              <a:avLst/>
              <a:gdLst/>
              <a:ahLst/>
              <a:cxnLst/>
              <a:rect l="l" t="t" r="r" b="b"/>
              <a:pathLst>
                <a:path w="4747" h="3664" extrusionOk="0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751400" y="3626450"/>
              <a:ext cx="117950" cy="92250"/>
            </a:xfrm>
            <a:custGeom>
              <a:avLst/>
              <a:gdLst/>
              <a:ahLst/>
              <a:cxnLst/>
              <a:rect l="l" t="t" r="r" b="b"/>
              <a:pathLst>
                <a:path w="4718" h="3690" extrusionOk="0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772300" y="3632925"/>
              <a:ext cx="117025" cy="93025"/>
            </a:xfrm>
            <a:custGeom>
              <a:avLst/>
              <a:gdLst/>
              <a:ahLst/>
              <a:cxnLst/>
              <a:rect l="l" t="t" r="r" b="b"/>
              <a:pathLst>
                <a:path w="4681" h="3721" extrusionOk="0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793425" y="3639400"/>
              <a:ext cx="116850" cy="93075"/>
            </a:xfrm>
            <a:custGeom>
              <a:avLst/>
              <a:gdLst/>
              <a:ahLst/>
              <a:cxnLst/>
              <a:rect l="l" t="t" r="r" b="b"/>
              <a:pathLst>
                <a:path w="4674" h="3723" extrusionOk="0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16300" y="3644600"/>
              <a:ext cx="115875" cy="93775"/>
            </a:xfrm>
            <a:custGeom>
              <a:avLst/>
              <a:gdLst/>
              <a:ahLst/>
              <a:cxnLst/>
              <a:rect l="l" t="t" r="r" b="b"/>
              <a:pathLst>
                <a:path w="4635" h="3751" extrusionOk="0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29875" y="3647675"/>
              <a:ext cx="115275" cy="94175"/>
            </a:xfrm>
            <a:custGeom>
              <a:avLst/>
              <a:gdLst/>
              <a:ahLst/>
              <a:cxnLst/>
              <a:rect l="l" t="t" r="r" b="b"/>
              <a:pathLst>
                <a:path w="4611" h="3767" extrusionOk="0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853000" y="3653000"/>
              <a:ext cx="114500" cy="94550"/>
            </a:xfrm>
            <a:custGeom>
              <a:avLst/>
              <a:gdLst/>
              <a:ahLst/>
              <a:cxnLst/>
              <a:rect l="l" t="t" r="r" b="b"/>
              <a:pathLst>
                <a:path w="4580" h="3782" extrusionOk="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877500" y="3657275"/>
              <a:ext cx="113800" cy="94750"/>
            </a:xfrm>
            <a:custGeom>
              <a:avLst/>
              <a:gdLst/>
              <a:ahLst/>
              <a:cxnLst/>
              <a:rect l="l" t="t" r="r" b="b"/>
              <a:pathLst>
                <a:path w="4552" h="3790" extrusionOk="0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902600" y="3661225"/>
              <a:ext cx="112600" cy="95350"/>
            </a:xfrm>
            <a:custGeom>
              <a:avLst/>
              <a:gdLst/>
              <a:ahLst/>
              <a:cxnLst/>
              <a:rect l="l" t="t" r="r" b="b"/>
              <a:pathLst>
                <a:path w="4504" h="3814" extrusionOk="0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927850" y="3665250"/>
              <a:ext cx="111750" cy="95475"/>
            </a:xfrm>
            <a:custGeom>
              <a:avLst/>
              <a:gdLst/>
              <a:ahLst/>
              <a:cxnLst/>
              <a:rect l="l" t="t" r="r" b="b"/>
              <a:pathLst>
                <a:path w="4470" h="3819" extrusionOk="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954575" y="3668075"/>
              <a:ext cx="110775" cy="95725"/>
            </a:xfrm>
            <a:custGeom>
              <a:avLst/>
              <a:gdLst/>
              <a:ahLst/>
              <a:cxnLst/>
              <a:rect l="l" t="t" r="r" b="b"/>
              <a:pathLst>
                <a:path w="4431" h="3829" extrusionOk="0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981775" y="3670700"/>
              <a:ext cx="109425" cy="96225"/>
            </a:xfrm>
            <a:custGeom>
              <a:avLst/>
              <a:gdLst/>
              <a:ahLst/>
              <a:cxnLst/>
              <a:rect l="l" t="t" r="r" b="b"/>
              <a:pathLst>
                <a:path w="4377" h="3849" extrusionOk="0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009125" y="3673375"/>
              <a:ext cx="108500" cy="96200"/>
            </a:xfrm>
            <a:custGeom>
              <a:avLst/>
              <a:gdLst/>
              <a:ahLst/>
              <a:cxnLst/>
              <a:rect l="l" t="t" r="r" b="b"/>
              <a:pathLst>
                <a:path w="4340" h="3848" extrusionOk="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037975" y="3674800"/>
              <a:ext cx="107300" cy="96375"/>
            </a:xfrm>
            <a:custGeom>
              <a:avLst/>
              <a:gdLst/>
              <a:ahLst/>
              <a:cxnLst/>
              <a:rect l="l" t="t" r="r" b="b"/>
              <a:pathLst>
                <a:path w="4292" h="3855" extrusionOk="0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067225" y="3676025"/>
              <a:ext cx="105825" cy="96750"/>
            </a:xfrm>
            <a:custGeom>
              <a:avLst/>
              <a:gdLst/>
              <a:ahLst/>
              <a:cxnLst/>
              <a:rect l="l" t="t" r="r" b="b"/>
              <a:pathLst>
                <a:path w="4233" h="3870" extrusionOk="0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096650" y="3677300"/>
              <a:ext cx="104725" cy="96725"/>
            </a:xfrm>
            <a:custGeom>
              <a:avLst/>
              <a:gdLst/>
              <a:ahLst/>
              <a:cxnLst/>
              <a:rect l="l" t="t" r="r" b="b"/>
              <a:pathLst>
                <a:path w="4189" h="3869" extrusionOk="0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127500" y="3677200"/>
              <a:ext cx="103375" cy="96800"/>
            </a:xfrm>
            <a:custGeom>
              <a:avLst/>
              <a:gdLst/>
              <a:ahLst/>
              <a:cxnLst/>
              <a:rect l="l" t="t" r="r" b="b"/>
              <a:pathLst>
                <a:path w="4135" h="3872" extrusionOk="0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158775" y="3677000"/>
              <a:ext cx="101675" cy="97075"/>
            </a:xfrm>
            <a:custGeom>
              <a:avLst/>
              <a:gdLst/>
              <a:ahLst/>
              <a:cxnLst/>
              <a:rect l="l" t="t" r="r" b="b"/>
              <a:pathLst>
                <a:path w="4067" h="3883" extrusionOk="0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190225" y="3676400"/>
              <a:ext cx="100400" cy="97850"/>
            </a:xfrm>
            <a:custGeom>
              <a:avLst/>
              <a:gdLst/>
              <a:ahLst/>
              <a:cxnLst/>
              <a:rect l="l" t="t" r="r" b="b"/>
              <a:pathLst>
                <a:path w="4016" h="3914" extrusionOk="0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223025" y="3674725"/>
              <a:ext cx="98825" cy="98125"/>
            </a:xfrm>
            <a:custGeom>
              <a:avLst/>
              <a:gdLst/>
              <a:ahLst/>
              <a:cxnLst/>
              <a:rect l="l" t="t" r="r" b="b"/>
              <a:pathLst>
                <a:path w="3953" h="3925" extrusionOk="0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256225" y="3673075"/>
              <a:ext cx="96975" cy="98275"/>
            </a:xfrm>
            <a:custGeom>
              <a:avLst/>
              <a:gdLst/>
              <a:ahLst/>
              <a:cxnLst/>
              <a:rect l="l" t="t" r="r" b="b"/>
              <a:pathLst>
                <a:path w="3879" h="3931" extrusionOk="0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3289575" y="3670900"/>
              <a:ext cx="95575" cy="98975"/>
            </a:xfrm>
            <a:custGeom>
              <a:avLst/>
              <a:gdLst/>
              <a:ahLst/>
              <a:cxnLst/>
              <a:rect l="l" t="t" r="r" b="b"/>
              <a:pathLst>
                <a:path w="3823" h="3959" extrusionOk="0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324300" y="3667750"/>
              <a:ext cx="93725" cy="99175"/>
            </a:xfrm>
            <a:custGeom>
              <a:avLst/>
              <a:gdLst/>
              <a:ahLst/>
              <a:cxnLst/>
              <a:rect l="l" t="t" r="r" b="b"/>
              <a:pathLst>
                <a:path w="3749" h="3967" extrusionOk="0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359350" y="3664600"/>
              <a:ext cx="91675" cy="99200"/>
            </a:xfrm>
            <a:custGeom>
              <a:avLst/>
              <a:gdLst/>
              <a:ahLst/>
              <a:cxnLst/>
              <a:rect l="l" t="t" r="r" b="b"/>
              <a:pathLst>
                <a:path w="3667" h="3968" extrusionOk="0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3394550" y="3660850"/>
              <a:ext cx="90125" cy="99850"/>
            </a:xfrm>
            <a:custGeom>
              <a:avLst/>
              <a:gdLst/>
              <a:ahLst/>
              <a:cxnLst/>
              <a:rect l="l" t="t" r="r" b="b"/>
              <a:pathLst>
                <a:path w="3605" h="3994" extrusionOk="0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431075" y="3656175"/>
              <a:ext cx="88050" cy="99875"/>
            </a:xfrm>
            <a:custGeom>
              <a:avLst/>
              <a:gdLst/>
              <a:ahLst/>
              <a:cxnLst/>
              <a:rect l="l" t="t" r="r" b="b"/>
              <a:pathLst>
                <a:path w="3522" h="3995" extrusionOk="0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467825" y="3651550"/>
              <a:ext cx="85875" cy="99775"/>
            </a:xfrm>
            <a:custGeom>
              <a:avLst/>
              <a:gdLst/>
              <a:ahLst/>
              <a:cxnLst/>
              <a:rect l="l" t="t" r="r" b="b"/>
              <a:pathLst>
                <a:path w="3435" h="3991" extrusionOk="0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04825" y="3646150"/>
              <a:ext cx="84125" cy="100325"/>
            </a:xfrm>
            <a:custGeom>
              <a:avLst/>
              <a:gdLst/>
              <a:ahLst/>
              <a:cxnLst/>
              <a:rect l="l" t="t" r="r" b="b"/>
              <a:pathLst>
                <a:path w="3365" h="4013" extrusionOk="0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43025" y="3640000"/>
              <a:ext cx="81850" cy="100150"/>
            </a:xfrm>
            <a:custGeom>
              <a:avLst/>
              <a:gdLst/>
              <a:ahLst/>
              <a:cxnLst/>
              <a:rect l="l" t="t" r="r" b="b"/>
              <a:pathLst>
                <a:path w="3274" h="4006" extrusionOk="0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581400" y="3633850"/>
              <a:ext cx="79500" cy="99950"/>
            </a:xfrm>
            <a:custGeom>
              <a:avLst/>
              <a:gdLst/>
              <a:ahLst/>
              <a:cxnLst/>
              <a:rect l="l" t="t" r="r" b="b"/>
              <a:pathLst>
                <a:path w="3180" h="3998" extrusionOk="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3620100" y="3626775"/>
              <a:ext cx="77600" cy="100375"/>
            </a:xfrm>
            <a:custGeom>
              <a:avLst/>
              <a:gdLst/>
              <a:ahLst/>
              <a:cxnLst/>
              <a:rect l="l" t="t" r="r" b="b"/>
              <a:pathLst>
                <a:path w="3104" h="4015" extrusionOk="0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659800" y="3619125"/>
              <a:ext cx="75150" cy="100050"/>
            </a:xfrm>
            <a:custGeom>
              <a:avLst/>
              <a:gdLst/>
              <a:ahLst/>
              <a:cxnLst/>
              <a:rect l="l" t="t" r="r" b="b"/>
              <a:pathLst>
                <a:path w="3006" h="4002" extrusionOk="0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3699675" y="3611475"/>
              <a:ext cx="72650" cy="99725"/>
            </a:xfrm>
            <a:custGeom>
              <a:avLst/>
              <a:gdLst/>
              <a:ahLst/>
              <a:cxnLst/>
              <a:rect l="l" t="t" r="r" b="b"/>
              <a:pathLst>
                <a:path w="2906" h="3989" extrusionOk="0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3739975" y="3602725"/>
              <a:ext cx="70500" cy="99975"/>
            </a:xfrm>
            <a:custGeom>
              <a:avLst/>
              <a:gdLst/>
              <a:ahLst/>
              <a:cxnLst/>
              <a:rect l="l" t="t" r="r" b="b"/>
              <a:pathLst>
                <a:path w="2820" h="3999" extrusionOk="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3781025" y="3593575"/>
              <a:ext cx="67950" cy="99550"/>
            </a:xfrm>
            <a:custGeom>
              <a:avLst/>
              <a:gdLst/>
              <a:ahLst/>
              <a:cxnLst/>
              <a:rect l="l" t="t" r="r" b="b"/>
              <a:pathLst>
                <a:path w="2718" h="3982" extrusionOk="0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822225" y="3584450"/>
              <a:ext cx="65300" cy="99075"/>
            </a:xfrm>
            <a:custGeom>
              <a:avLst/>
              <a:gdLst/>
              <a:ahLst/>
              <a:cxnLst/>
              <a:rect l="l" t="t" r="r" b="b"/>
              <a:pathLst>
                <a:path w="2612" h="3963" extrusionOk="0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863900" y="3574000"/>
              <a:ext cx="63025" cy="99200"/>
            </a:xfrm>
            <a:custGeom>
              <a:avLst/>
              <a:gdLst/>
              <a:ahLst/>
              <a:cxnLst/>
              <a:rect l="l" t="t" r="r" b="b"/>
              <a:pathLst>
                <a:path w="2521" h="3968" extrusionOk="0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3906150" y="3563375"/>
              <a:ext cx="60300" cy="98625"/>
            </a:xfrm>
            <a:custGeom>
              <a:avLst/>
              <a:gdLst/>
              <a:ahLst/>
              <a:cxnLst/>
              <a:rect l="l" t="t" r="r" b="b"/>
              <a:pathLst>
                <a:path w="2412" h="3945" extrusionOk="0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3948525" y="3552700"/>
              <a:ext cx="57600" cy="98100"/>
            </a:xfrm>
            <a:custGeom>
              <a:avLst/>
              <a:gdLst/>
              <a:ahLst/>
              <a:cxnLst/>
              <a:rect l="l" t="t" r="r" b="b"/>
              <a:pathLst>
                <a:path w="2304" h="3924" extrusionOk="0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3991425" y="3540650"/>
              <a:ext cx="55100" cy="98000"/>
            </a:xfrm>
            <a:custGeom>
              <a:avLst/>
              <a:gdLst/>
              <a:ahLst/>
              <a:cxnLst/>
              <a:rect l="l" t="t" r="r" b="b"/>
              <a:pathLst>
                <a:path w="2204" h="3920" extrusionOk="0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034700" y="3528600"/>
              <a:ext cx="52275" cy="97300"/>
            </a:xfrm>
            <a:custGeom>
              <a:avLst/>
              <a:gdLst/>
              <a:ahLst/>
              <a:cxnLst/>
              <a:rect l="l" t="t" r="r" b="b"/>
              <a:pathLst>
                <a:path w="2091" h="3892" extrusionOk="0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078100" y="3516225"/>
              <a:ext cx="49575" cy="96900"/>
            </a:xfrm>
            <a:custGeom>
              <a:avLst/>
              <a:gdLst/>
              <a:ahLst/>
              <a:cxnLst/>
              <a:rect l="l" t="t" r="r" b="b"/>
              <a:pathLst>
                <a:path w="1983" h="3876" extrusionOk="0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122025" y="3502775"/>
              <a:ext cx="46800" cy="96425"/>
            </a:xfrm>
            <a:custGeom>
              <a:avLst/>
              <a:gdLst/>
              <a:ahLst/>
              <a:cxnLst/>
              <a:rect l="l" t="t" r="r" b="b"/>
              <a:pathLst>
                <a:path w="1872" h="3857" extrusionOk="0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166175" y="3489350"/>
              <a:ext cx="43900" cy="95550"/>
            </a:xfrm>
            <a:custGeom>
              <a:avLst/>
              <a:gdLst/>
              <a:ahLst/>
              <a:cxnLst/>
              <a:rect l="l" t="t" r="r" b="b"/>
              <a:pathLst>
                <a:path w="1756" h="3822" extrusionOk="0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210425" y="3475350"/>
              <a:ext cx="41150" cy="95225"/>
            </a:xfrm>
            <a:custGeom>
              <a:avLst/>
              <a:gdLst/>
              <a:ahLst/>
              <a:cxnLst/>
              <a:rect l="l" t="t" r="r" b="b"/>
              <a:pathLst>
                <a:path w="1646" h="3809" extrusionOk="0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4326475" y="3436750"/>
              <a:ext cx="33550" cy="93050"/>
            </a:xfrm>
            <a:custGeom>
              <a:avLst/>
              <a:gdLst/>
              <a:ahLst/>
              <a:cxnLst/>
              <a:rect l="l" t="t" r="r" b="b"/>
              <a:pathLst>
                <a:path w="1342" h="3722" extrusionOk="0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4371625" y="3420650"/>
              <a:ext cx="30600" cy="92325"/>
            </a:xfrm>
            <a:custGeom>
              <a:avLst/>
              <a:gdLst/>
              <a:ahLst/>
              <a:cxnLst/>
              <a:rect l="l" t="t" r="r" b="b"/>
              <a:pathLst>
                <a:path w="1224" h="3693" extrusionOk="0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4416900" y="3404525"/>
              <a:ext cx="27600" cy="91275"/>
            </a:xfrm>
            <a:custGeom>
              <a:avLst/>
              <a:gdLst/>
              <a:ahLst/>
              <a:cxnLst/>
              <a:rect l="l" t="t" r="r" b="b"/>
              <a:pathLst>
                <a:path w="1104" h="3651" extrusionOk="0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4462275" y="3387950"/>
              <a:ext cx="24575" cy="90625"/>
            </a:xfrm>
            <a:custGeom>
              <a:avLst/>
              <a:gdLst/>
              <a:ahLst/>
              <a:cxnLst/>
              <a:rect l="l" t="t" r="r" b="b"/>
              <a:pathLst>
                <a:path w="983" h="3625" extrusionOk="0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4507825" y="3370600"/>
              <a:ext cx="21525" cy="89525"/>
            </a:xfrm>
            <a:custGeom>
              <a:avLst/>
              <a:gdLst/>
              <a:ahLst/>
              <a:cxnLst/>
              <a:rect l="l" t="t" r="r" b="b"/>
              <a:pathLst>
                <a:path w="861" h="3581" extrusionOk="0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4552550" y="3353250"/>
              <a:ext cx="21625" cy="88350"/>
            </a:xfrm>
            <a:custGeom>
              <a:avLst/>
              <a:gdLst/>
              <a:ahLst/>
              <a:cxnLst/>
              <a:rect l="l" t="t" r="r" b="b"/>
              <a:pathLst>
                <a:path w="865" h="3534" extrusionOk="0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595125" y="3335175"/>
              <a:ext cx="24700" cy="87675"/>
            </a:xfrm>
            <a:custGeom>
              <a:avLst/>
              <a:gdLst/>
              <a:ahLst/>
              <a:cxnLst/>
              <a:rect l="l" t="t" r="r" b="b"/>
              <a:pathLst>
                <a:path w="988" h="3507" extrusionOk="0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637675" y="3316650"/>
              <a:ext cx="27875" cy="86400"/>
            </a:xfrm>
            <a:custGeom>
              <a:avLst/>
              <a:gdLst/>
              <a:ahLst/>
              <a:cxnLst/>
              <a:rect l="l" t="t" r="r" b="b"/>
              <a:pathLst>
                <a:path w="1115" h="3456" extrusionOk="0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680325" y="3298150"/>
              <a:ext cx="30975" cy="85050"/>
            </a:xfrm>
            <a:custGeom>
              <a:avLst/>
              <a:gdLst/>
              <a:ahLst/>
              <a:cxnLst/>
              <a:rect l="l" t="t" r="r" b="b"/>
              <a:pathLst>
                <a:path w="1239" h="3402" extrusionOk="0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4722925" y="3278725"/>
              <a:ext cx="34025" cy="84225"/>
            </a:xfrm>
            <a:custGeom>
              <a:avLst/>
              <a:gdLst/>
              <a:ahLst/>
              <a:cxnLst/>
              <a:rect l="l" t="t" r="r" b="b"/>
              <a:pathLst>
                <a:path w="1361" h="3369" extrusionOk="0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4765475" y="3259075"/>
              <a:ext cx="37100" cy="82850"/>
            </a:xfrm>
            <a:custGeom>
              <a:avLst/>
              <a:gdLst/>
              <a:ahLst/>
              <a:cxnLst/>
              <a:rect l="l" t="t" r="r" b="b"/>
              <a:pathLst>
                <a:path w="1484" h="3314" extrusionOk="0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4808050" y="3239425"/>
              <a:ext cx="40200" cy="81475"/>
            </a:xfrm>
            <a:custGeom>
              <a:avLst/>
              <a:gdLst/>
              <a:ahLst/>
              <a:cxnLst/>
              <a:rect l="l" t="t" r="r" b="b"/>
              <a:pathLst>
                <a:path w="1608" h="3259" extrusionOk="0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4850475" y="3218750"/>
              <a:ext cx="43125" cy="80475"/>
            </a:xfrm>
            <a:custGeom>
              <a:avLst/>
              <a:gdLst/>
              <a:ahLst/>
              <a:cxnLst/>
              <a:rect l="l" t="t" r="r" b="b"/>
              <a:pathLst>
                <a:path w="1725" h="3219" extrusionOk="0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4892800" y="3198100"/>
              <a:ext cx="46200" cy="78975"/>
            </a:xfrm>
            <a:custGeom>
              <a:avLst/>
              <a:gdLst/>
              <a:ahLst/>
              <a:cxnLst/>
              <a:rect l="l" t="t" r="r" b="b"/>
              <a:pathLst>
                <a:path w="1848" h="3159" extrusionOk="0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4935125" y="3177225"/>
              <a:ext cx="49175" cy="77700"/>
            </a:xfrm>
            <a:custGeom>
              <a:avLst/>
              <a:gdLst/>
              <a:ahLst/>
              <a:cxnLst/>
              <a:rect l="l" t="t" r="r" b="b"/>
              <a:pathLst>
                <a:path w="1967" h="3108" extrusionOk="0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977125" y="3155575"/>
              <a:ext cx="52125" cy="76375"/>
            </a:xfrm>
            <a:custGeom>
              <a:avLst/>
              <a:gdLst/>
              <a:ahLst/>
              <a:cxnLst/>
              <a:rect l="l" t="t" r="r" b="b"/>
              <a:pathLst>
                <a:path w="2085" h="3055" extrusionOk="0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5019025" y="3133975"/>
              <a:ext cx="55150" cy="74825"/>
            </a:xfrm>
            <a:custGeom>
              <a:avLst/>
              <a:gdLst/>
              <a:ahLst/>
              <a:cxnLst/>
              <a:rect l="l" t="t" r="r" b="b"/>
              <a:pathLst>
                <a:path w="2206" h="2993" extrusionOk="0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060950" y="3112000"/>
              <a:ext cx="57900" cy="73600"/>
            </a:xfrm>
            <a:custGeom>
              <a:avLst/>
              <a:gdLst/>
              <a:ahLst/>
              <a:cxnLst/>
              <a:rect l="l" t="t" r="r" b="b"/>
              <a:pathLst>
                <a:path w="2316" h="2944" extrusionOk="0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102300" y="3089500"/>
              <a:ext cx="60900" cy="71975"/>
            </a:xfrm>
            <a:custGeom>
              <a:avLst/>
              <a:gdLst/>
              <a:ahLst/>
              <a:cxnLst/>
              <a:rect l="l" t="t" r="r" b="b"/>
              <a:pathLst>
                <a:path w="2436" h="2879" extrusionOk="0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5143625" y="3067050"/>
              <a:ext cx="63875" cy="70300"/>
            </a:xfrm>
            <a:custGeom>
              <a:avLst/>
              <a:gdLst/>
              <a:ahLst/>
              <a:cxnLst/>
              <a:rect l="l" t="t" r="r" b="b"/>
              <a:pathLst>
                <a:path w="2555" h="2812" extrusionOk="0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5184825" y="3044050"/>
              <a:ext cx="66500" cy="69025"/>
            </a:xfrm>
            <a:custGeom>
              <a:avLst/>
              <a:gdLst/>
              <a:ahLst/>
              <a:cxnLst/>
              <a:rect l="l" t="t" r="r" b="b"/>
              <a:pathLst>
                <a:path w="2660" h="2761" extrusionOk="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5225425" y="3020800"/>
              <a:ext cx="69425" cy="67275"/>
            </a:xfrm>
            <a:custGeom>
              <a:avLst/>
              <a:gdLst/>
              <a:ahLst/>
              <a:cxnLst/>
              <a:rect l="l" t="t" r="r" b="b"/>
              <a:pathLst>
                <a:path w="2777" h="2691" extrusionOk="0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266025" y="2997575"/>
              <a:ext cx="72325" cy="65550"/>
            </a:xfrm>
            <a:custGeom>
              <a:avLst/>
              <a:gdLst/>
              <a:ahLst/>
              <a:cxnLst/>
              <a:rect l="l" t="t" r="r" b="b"/>
              <a:pathLst>
                <a:path w="2893" h="2622" extrusionOk="0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306275" y="2973700"/>
              <a:ext cx="74775" cy="64175"/>
            </a:xfrm>
            <a:custGeom>
              <a:avLst/>
              <a:gdLst/>
              <a:ahLst/>
              <a:cxnLst/>
              <a:rect l="l" t="t" r="r" b="b"/>
              <a:pathLst>
                <a:path w="2991" h="2567" extrusionOk="0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346000" y="2949775"/>
              <a:ext cx="77600" cy="62375"/>
            </a:xfrm>
            <a:custGeom>
              <a:avLst/>
              <a:gdLst/>
              <a:ahLst/>
              <a:cxnLst/>
              <a:rect l="l" t="t" r="r" b="b"/>
              <a:pathLst>
                <a:path w="3104" h="2495" extrusionOk="0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85675" y="2925850"/>
              <a:ext cx="80350" cy="60625"/>
            </a:xfrm>
            <a:custGeom>
              <a:avLst/>
              <a:gdLst/>
              <a:ahLst/>
              <a:cxnLst/>
              <a:rect l="l" t="t" r="r" b="b"/>
              <a:pathLst>
                <a:path w="3214" h="2425" extrusionOk="0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424775" y="2901300"/>
              <a:ext cx="82700" cy="59075"/>
            </a:xfrm>
            <a:custGeom>
              <a:avLst/>
              <a:gdLst/>
              <a:ahLst/>
              <a:cxnLst/>
              <a:rect l="l" t="t" r="r" b="b"/>
              <a:pathLst>
                <a:path w="3308" h="2363" extrusionOk="0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463425" y="2876775"/>
              <a:ext cx="85425" cy="57275"/>
            </a:xfrm>
            <a:custGeom>
              <a:avLst/>
              <a:gdLst/>
              <a:ahLst/>
              <a:cxnLst/>
              <a:rect l="l" t="t" r="r" b="b"/>
              <a:pathLst>
                <a:path w="3417" h="2291" extrusionOk="0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5502050" y="2852175"/>
              <a:ext cx="87825" cy="55575"/>
            </a:xfrm>
            <a:custGeom>
              <a:avLst/>
              <a:gdLst/>
              <a:ahLst/>
              <a:cxnLst/>
              <a:rect l="l" t="t" r="r" b="b"/>
              <a:pathLst>
                <a:path w="3513" h="2223" extrusionOk="0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5539775" y="2827125"/>
              <a:ext cx="90225" cy="53850"/>
            </a:xfrm>
            <a:custGeom>
              <a:avLst/>
              <a:gdLst/>
              <a:ahLst/>
              <a:cxnLst/>
              <a:rect l="l" t="t" r="r" b="b"/>
              <a:pathLst>
                <a:path w="3609" h="2154" extrusionOk="0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5577225" y="2802175"/>
              <a:ext cx="92800" cy="51950"/>
            </a:xfrm>
            <a:custGeom>
              <a:avLst/>
              <a:gdLst/>
              <a:ahLst/>
              <a:cxnLst/>
              <a:rect l="l" t="t" r="r" b="b"/>
              <a:pathLst>
                <a:path w="3712" h="2078" extrusionOk="0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5614650" y="2777000"/>
              <a:ext cx="94800" cy="50325"/>
            </a:xfrm>
            <a:custGeom>
              <a:avLst/>
              <a:gdLst/>
              <a:ahLst/>
              <a:cxnLst/>
              <a:rect l="l" t="t" r="r" b="b"/>
              <a:pathLst>
                <a:path w="3792" h="2013" extrusionOk="0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5650800" y="2751575"/>
              <a:ext cx="97300" cy="48425"/>
            </a:xfrm>
            <a:custGeom>
              <a:avLst/>
              <a:gdLst/>
              <a:ahLst/>
              <a:cxnLst/>
              <a:rect l="l" t="t" r="r" b="b"/>
              <a:pathLst>
                <a:path w="3892" h="1937" extrusionOk="0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686900" y="2726250"/>
              <a:ext cx="99750" cy="46500"/>
            </a:xfrm>
            <a:custGeom>
              <a:avLst/>
              <a:gdLst/>
              <a:ahLst/>
              <a:cxnLst/>
              <a:rect l="l" t="t" r="r" b="b"/>
              <a:pathLst>
                <a:path w="3990" h="1860" extrusionOk="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5722725" y="2700650"/>
              <a:ext cx="101550" cy="44825"/>
            </a:xfrm>
            <a:custGeom>
              <a:avLst/>
              <a:gdLst/>
              <a:ahLst/>
              <a:cxnLst/>
              <a:rect l="l" t="t" r="r" b="b"/>
              <a:pathLst>
                <a:path w="4062" h="1793" extrusionOk="0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757375" y="2675000"/>
              <a:ext cx="103925" cy="42850"/>
            </a:xfrm>
            <a:custGeom>
              <a:avLst/>
              <a:gdLst/>
              <a:ahLst/>
              <a:cxnLst/>
              <a:rect l="l" t="t" r="r" b="b"/>
              <a:pathLst>
                <a:path w="4157" h="1714" extrusionOk="0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5792000" y="2649400"/>
              <a:ext cx="106200" cy="40950"/>
            </a:xfrm>
            <a:custGeom>
              <a:avLst/>
              <a:gdLst/>
              <a:ahLst/>
              <a:cxnLst/>
              <a:rect l="l" t="t" r="r" b="b"/>
              <a:pathLst>
                <a:path w="4248" h="1638" extrusionOk="0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5826050" y="2623550"/>
              <a:ext cx="107800" cy="39175"/>
            </a:xfrm>
            <a:custGeom>
              <a:avLst/>
              <a:gdLst/>
              <a:ahLst/>
              <a:cxnLst/>
              <a:rect l="l" t="t" r="r" b="b"/>
              <a:pathLst>
                <a:path w="4312" h="1567" extrusionOk="0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859100" y="2597700"/>
              <a:ext cx="109975" cy="37250"/>
            </a:xfrm>
            <a:custGeom>
              <a:avLst/>
              <a:gdLst/>
              <a:ahLst/>
              <a:cxnLst/>
              <a:rect l="l" t="t" r="r" b="b"/>
              <a:pathLst>
                <a:path w="4399" h="1490" extrusionOk="0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92100" y="2571950"/>
              <a:ext cx="112125" cy="35300"/>
            </a:xfrm>
            <a:custGeom>
              <a:avLst/>
              <a:gdLst/>
              <a:ahLst/>
              <a:cxnLst/>
              <a:rect l="l" t="t" r="r" b="b"/>
              <a:pathLst>
                <a:path w="4485" h="1412" extrusionOk="0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5911425" y="2556575"/>
              <a:ext cx="112625" cy="34325"/>
            </a:xfrm>
            <a:custGeom>
              <a:avLst/>
              <a:gdLst/>
              <a:ahLst/>
              <a:cxnLst/>
              <a:rect l="l" t="t" r="r" b="b"/>
              <a:pathLst>
                <a:path w="4505" h="1373" extrusionOk="0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5942775" y="2530625"/>
              <a:ext cx="114675" cy="32375"/>
            </a:xfrm>
            <a:custGeom>
              <a:avLst/>
              <a:gdLst/>
              <a:ahLst/>
              <a:cxnLst/>
              <a:rect l="l" t="t" r="r" b="b"/>
              <a:pathLst>
                <a:path w="4587" h="1295" extrusionOk="0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5974075" y="2504750"/>
              <a:ext cx="116650" cy="30475"/>
            </a:xfrm>
            <a:custGeom>
              <a:avLst/>
              <a:gdLst/>
              <a:ahLst/>
              <a:cxnLst/>
              <a:rect l="l" t="t" r="r" b="b"/>
              <a:pathLst>
                <a:path w="4666" h="1219" extrusionOk="0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04875" y="2478825"/>
              <a:ext cx="117850" cy="28650"/>
            </a:xfrm>
            <a:custGeom>
              <a:avLst/>
              <a:gdLst/>
              <a:ahLst/>
              <a:cxnLst/>
              <a:rect l="l" t="t" r="r" b="b"/>
              <a:pathLst>
                <a:path w="4714" h="1146" extrusionOk="0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6034425" y="2452925"/>
              <a:ext cx="119675" cy="26725"/>
            </a:xfrm>
            <a:custGeom>
              <a:avLst/>
              <a:gdLst/>
              <a:ahLst/>
              <a:cxnLst/>
              <a:rect l="l" t="t" r="r" b="b"/>
              <a:pathLst>
                <a:path w="4787" h="1069" extrusionOk="0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063875" y="2427125"/>
              <a:ext cx="121500" cy="24800"/>
            </a:xfrm>
            <a:custGeom>
              <a:avLst/>
              <a:gdLst/>
              <a:ahLst/>
              <a:cxnLst/>
              <a:rect l="l" t="t" r="r" b="b"/>
              <a:pathLst>
                <a:path w="4860" h="992" extrusionOk="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092600" y="2401275"/>
              <a:ext cx="122425" cy="22975"/>
            </a:xfrm>
            <a:custGeom>
              <a:avLst/>
              <a:gdLst/>
              <a:ahLst/>
              <a:cxnLst/>
              <a:rect l="l" t="t" r="r" b="b"/>
              <a:pathLst>
                <a:path w="4897" h="919" extrusionOk="0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120200" y="2375500"/>
              <a:ext cx="124100" cy="21075"/>
            </a:xfrm>
            <a:custGeom>
              <a:avLst/>
              <a:gdLst/>
              <a:ahLst/>
              <a:cxnLst/>
              <a:rect l="l" t="t" r="r" b="b"/>
              <a:pathLst>
                <a:path w="4964" h="843" extrusionOk="0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6147725" y="2349825"/>
              <a:ext cx="115425" cy="19225"/>
            </a:xfrm>
            <a:custGeom>
              <a:avLst/>
              <a:gdLst/>
              <a:ahLst/>
              <a:cxnLst/>
              <a:rect l="l" t="t" r="r" b="b"/>
              <a:pathLst>
                <a:path w="4617" h="769" extrusionOk="0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6174300" y="2324200"/>
              <a:ext cx="88850" cy="16100"/>
            </a:xfrm>
            <a:custGeom>
              <a:avLst/>
              <a:gdLst/>
              <a:ahLst/>
              <a:cxnLst/>
              <a:rect l="l" t="t" r="r" b="b"/>
              <a:pathLst>
                <a:path w="3554" h="644" extrusionOk="0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6199875" y="2298650"/>
              <a:ext cx="63275" cy="13775"/>
            </a:xfrm>
            <a:custGeom>
              <a:avLst/>
              <a:gdLst/>
              <a:ahLst/>
              <a:cxnLst/>
              <a:rect l="l" t="t" r="r" b="b"/>
              <a:pathLst>
                <a:path w="2531" h="551" extrusionOk="0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6225425" y="2273225"/>
              <a:ext cx="37725" cy="12250"/>
            </a:xfrm>
            <a:custGeom>
              <a:avLst/>
              <a:gdLst/>
              <a:ahLst/>
              <a:cxnLst/>
              <a:rect l="l" t="t" r="r" b="b"/>
              <a:pathLst>
                <a:path w="1509" h="490" extrusionOk="0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6249775" y="2247900"/>
              <a:ext cx="13375" cy="11575"/>
            </a:xfrm>
            <a:custGeom>
              <a:avLst/>
              <a:gdLst/>
              <a:ahLst/>
              <a:cxnLst/>
              <a:rect l="l" t="t" r="r" b="b"/>
              <a:pathLst>
                <a:path w="535" h="463" extrusionOk="0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5333200" y="1007475"/>
              <a:ext cx="929950" cy="165550"/>
            </a:xfrm>
            <a:custGeom>
              <a:avLst/>
              <a:gdLst/>
              <a:ahLst/>
              <a:cxnLst/>
              <a:rect l="l" t="t" r="r" b="b"/>
              <a:pathLst>
                <a:path w="37198" h="6622" extrusionOk="0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6248075" y="1141450"/>
              <a:ext cx="15075" cy="11650"/>
            </a:xfrm>
            <a:custGeom>
              <a:avLst/>
              <a:gdLst/>
              <a:ahLst/>
              <a:cxnLst/>
              <a:rect l="l" t="t" r="r" b="b"/>
              <a:pathLst>
                <a:path w="603" h="466" extrusionOk="0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6228175" y="1124900"/>
              <a:ext cx="34975" cy="24400"/>
            </a:xfrm>
            <a:custGeom>
              <a:avLst/>
              <a:gdLst/>
              <a:ahLst/>
              <a:cxnLst/>
              <a:rect l="l" t="t" r="r" b="b"/>
              <a:pathLst>
                <a:path w="1399" h="976" extrusionOk="0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6208300" y="1108050"/>
              <a:ext cx="54850" cy="37975"/>
            </a:xfrm>
            <a:custGeom>
              <a:avLst/>
              <a:gdLst/>
              <a:ahLst/>
              <a:cxnLst/>
              <a:rect l="l" t="t" r="r" b="b"/>
              <a:pathLst>
                <a:path w="2194" h="1519" extrusionOk="0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6188450" y="1090925"/>
              <a:ext cx="74700" cy="51800"/>
            </a:xfrm>
            <a:custGeom>
              <a:avLst/>
              <a:gdLst/>
              <a:ahLst/>
              <a:cxnLst/>
              <a:rect l="l" t="t" r="r" b="b"/>
              <a:pathLst>
                <a:path w="2988" h="2072" extrusionOk="0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6167500" y="1078800"/>
              <a:ext cx="95650" cy="61200"/>
            </a:xfrm>
            <a:custGeom>
              <a:avLst/>
              <a:gdLst/>
              <a:ahLst/>
              <a:cxnLst/>
              <a:rect l="l" t="t" r="r" b="b"/>
              <a:pathLst>
                <a:path w="3826" h="2448" extrusionOk="0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6146675" y="1076525"/>
              <a:ext cx="96500" cy="61150"/>
            </a:xfrm>
            <a:custGeom>
              <a:avLst/>
              <a:gdLst/>
              <a:ahLst/>
              <a:cxnLst/>
              <a:rect l="l" t="t" r="r" b="b"/>
              <a:pathLst>
                <a:path w="3860" h="2446" extrusionOk="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6125700" y="1074425"/>
              <a:ext cx="95350" cy="60875"/>
            </a:xfrm>
            <a:custGeom>
              <a:avLst/>
              <a:gdLst/>
              <a:ahLst/>
              <a:cxnLst/>
              <a:rect l="l" t="t" r="r" b="b"/>
              <a:pathLst>
                <a:path w="3814" h="2435" extrusionOk="0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6103875" y="1073100"/>
              <a:ext cx="94125" cy="60575"/>
            </a:xfrm>
            <a:custGeom>
              <a:avLst/>
              <a:gdLst/>
              <a:ahLst/>
              <a:cxnLst/>
              <a:rect l="l" t="t" r="r" b="b"/>
              <a:pathLst>
                <a:path w="3765" h="2423" extrusionOk="0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6082175" y="1071750"/>
              <a:ext cx="92650" cy="60475"/>
            </a:xfrm>
            <a:custGeom>
              <a:avLst/>
              <a:gdLst/>
              <a:ahLst/>
              <a:cxnLst/>
              <a:rect l="l" t="t" r="r" b="b"/>
              <a:pathLst>
                <a:path w="3706" h="2419" extrusionOk="0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6060150" y="1070775"/>
              <a:ext cx="91650" cy="59975"/>
            </a:xfrm>
            <a:custGeom>
              <a:avLst/>
              <a:gdLst/>
              <a:ahLst/>
              <a:cxnLst/>
              <a:rect l="l" t="t" r="r" b="b"/>
              <a:pathLst>
                <a:path w="3666" h="2399" extrusionOk="0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6037475" y="1070375"/>
              <a:ext cx="90225" cy="59800"/>
            </a:xfrm>
            <a:custGeom>
              <a:avLst/>
              <a:gdLst/>
              <a:ahLst/>
              <a:cxnLst/>
              <a:rect l="l" t="t" r="r" b="b"/>
              <a:pathLst>
                <a:path w="3609" h="2392" extrusionOk="0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015000" y="1069950"/>
              <a:ext cx="88700" cy="59650"/>
            </a:xfrm>
            <a:custGeom>
              <a:avLst/>
              <a:gdLst/>
              <a:ahLst/>
              <a:cxnLst/>
              <a:rect l="l" t="t" r="r" b="b"/>
              <a:pathLst>
                <a:path w="3548" h="2386" extrusionOk="0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991950" y="1069825"/>
              <a:ext cx="87775" cy="59475"/>
            </a:xfrm>
            <a:custGeom>
              <a:avLst/>
              <a:gdLst/>
              <a:ahLst/>
              <a:cxnLst/>
              <a:rect l="l" t="t" r="r" b="b"/>
              <a:pathLst>
                <a:path w="3511" h="2379" extrusionOk="0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968550" y="1070350"/>
              <a:ext cx="86250" cy="59300"/>
            </a:xfrm>
            <a:custGeom>
              <a:avLst/>
              <a:gdLst/>
              <a:ahLst/>
              <a:cxnLst/>
              <a:rect l="l" t="t" r="r" b="b"/>
              <a:pathLst>
                <a:path w="3450" h="2372" extrusionOk="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945300" y="1070850"/>
              <a:ext cx="84700" cy="59075"/>
            </a:xfrm>
            <a:custGeom>
              <a:avLst/>
              <a:gdLst/>
              <a:ahLst/>
              <a:cxnLst/>
              <a:rect l="l" t="t" r="r" b="b"/>
              <a:pathLst>
                <a:path w="3388" h="2363" extrusionOk="0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921375" y="1071575"/>
              <a:ext cx="83725" cy="59300"/>
            </a:xfrm>
            <a:custGeom>
              <a:avLst/>
              <a:gdLst/>
              <a:ahLst/>
              <a:cxnLst/>
              <a:rect l="l" t="t" r="r" b="b"/>
              <a:pathLst>
                <a:path w="3349" h="2372" extrusionOk="0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897250" y="1072975"/>
              <a:ext cx="82200" cy="59075"/>
            </a:xfrm>
            <a:custGeom>
              <a:avLst/>
              <a:gdLst/>
              <a:ahLst/>
              <a:cxnLst/>
              <a:rect l="l" t="t" r="r" b="b"/>
              <a:pathLst>
                <a:path w="3288" h="2363" extrusionOk="0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873275" y="1074375"/>
              <a:ext cx="80675" cy="58850"/>
            </a:xfrm>
            <a:custGeom>
              <a:avLst/>
              <a:gdLst/>
              <a:ahLst/>
              <a:cxnLst/>
              <a:rect l="l" t="t" r="r" b="b"/>
              <a:pathLst>
                <a:path w="3227" h="2354" extrusionOk="0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848575" y="1076100"/>
              <a:ext cx="79650" cy="59025"/>
            </a:xfrm>
            <a:custGeom>
              <a:avLst/>
              <a:gdLst/>
              <a:ahLst/>
              <a:cxnLst/>
              <a:rect l="l" t="t" r="r" b="b"/>
              <a:pathLst>
                <a:path w="3186" h="2361" extrusionOk="0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823775" y="1078400"/>
              <a:ext cx="78125" cy="58775"/>
            </a:xfrm>
            <a:custGeom>
              <a:avLst/>
              <a:gdLst/>
              <a:ahLst/>
              <a:cxnLst/>
              <a:rect l="l" t="t" r="r" b="b"/>
              <a:pathLst>
                <a:path w="3125" h="2351" extrusionOk="0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799150" y="1080700"/>
              <a:ext cx="76575" cy="58475"/>
            </a:xfrm>
            <a:custGeom>
              <a:avLst/>
              <a:gdLst/>
              <a:ahLst/>
              <a:cxnLst/>
              <a:rect l="l" t="t" r="r" b="b"/>
              <a:pathLst>
                <a:path w="3063" h="2339" extrusionOk="0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773700" y="1083350"/>
              <a:ext cx="75550" cy="58600"/>
            </a:xfrm>
            <a:custGeom>
              <a:avLst/>
              <a:gdLst/>
              <a:ahLst/>
              <a:cxnLst/>
              <a:rect l="l" t="t" r="r" b="b"/>
              <a:pathLst>
                <a:path w="3022" h="2344" extrusionOk="0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748325" y="1086550"/>
              <a:ext cx="74000" cy="58275"/>
            </a:xfrm>
            <a:custGeom>
              <a:avLst/>
              <a:gdLst/>
              <a:ahLst/>
              <a:cxnLst/>
              <a:rect l="l" t="t" r="r" b="b"/>
              <a:pathLst>
                <a:path w="2960" h="2331" extrusionOk="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723050" y="1089675"/>
              <a:ext cx="72500" cy="58000"/>
            </a:xfrm>
            <a:custGeom>
              <a:avLst/>
              <a:gdLst/>
              <a:ahLst/>
              <a:cxnLst/>
              <a:rect l="l" t="t" r="r" b="b"/>
              <a:pathLst>
                <a:path w="2900" h="2320" extrusionOk="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697000" y="1093250"/>
              <a:ext cx="71425" cy="58100"/>
            </a:xfrm>
            <a:custGeom>
              <a:avLst/>
              <a:gdLst/>
              <a:ahLst/>
              <a:cxnLst/>
              <a:rect l="l" t="t" r="r" b="b"/>
              <a:pathLst>
                <a:path w="2857" h="2324" extrusionOk="0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671025" y="1097250"/>
              <a:ext cx="69900" cy="57775"/>
            </a:xfrm>
            <a:custGeom>
              <a:avLst/>
              <a:gdLst/>
              <a:ahLst/>
              <a:cxnLst/>
              <a:rect l="l" t="t" r="r" b="b"/>
              <a:pathLst>
                <a:path w="2796" h="2311" extrusionOk="0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645200" y="1101250"/>
              <a:ext cx="68400" cy="57425"/>
            </a:xfrm>
            <a:custGeom>
              <a:avLst/>
              <a:gdLst/>
              <a:ahLst/>
              <a:cxnLst/>
              <a:rect l="l" t="t" r="r" b="b"/>
              <a:pathLst>
                <a:path w="2736" h="2297" extrusionOk="0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618600" y="1105700"/>
              <a:ext cx="67300" cy="57475"/>
            </a:xfrm>
            <a:custGeom>
              <a:avLst/>
              <a:gdLst/>
              <a:ahLst/>
              <a:cxnLst/>
              <a:rect l="l" t="t" r="r" b="b"/>
              <a:pathLst>
                <a:path w="2692" h="2299" extrusionOk="0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592100" y="1110525"/>
              <a:ext cx="65825" cy="57125"/>
            </a:xfrm>
            <a:custGeom>
              <a:avLst/>
              <a:gdLst/>
              <a:ahLst/>
              <a:cxnLst/>
              <a:rect l="l" t="t" r="r" b="b"/>
              <a:pathLst>
                <a:path w="2633" h="2285" extrusionOk="0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565750" y="1115325"/>
              <a:ext cx="64325" cy="56750"/>
            </a:xfrm>
            <a:custGeom>
              <a:avLst/>
              <a:gdLst/>
              <a:ahLst/>
              <a:cxnLst/>
              <a:rect l="l" t="t" r="r" b="b"/>
              <a:pathLst>
                <a:path w="2573" h="2270" extrusionOk="0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538700" y="1120575"/>
              <a:ext cx="63200" cy="56800"/>
            </a:xfrm>
            <a:custGeom>
              <a:avLst/>
              <a:gdLst/>
              <a:ahLst/>
              <a:cxnLst/>
              <a:rect l="l" t="t" r="r" b="b"/>
              <a:pathLst>
                <a:path w="2528" h="2272" extrusionOk="0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511750" y="1126225"/>
              <a:ext cx="61725" cy="56375"/>
            </a:xfrm>
            <a:custGeom>
              <a:avLst/>
              <a:gdLst/>
              <a:ahLst/>
              <a:cxnLst/>
              <a:rect l="l" t="t" r="r" b="b"/>
              <a:pathLst>
                <a:path w="2469" h="2255" extrusionOk="0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484950" y="1131800"/>
              <a:ext cx="60250" cy="56025"/>
            </a:xfrm>
            <a:custGeom>
              <a:avLst/>
              <a:gdLst/>
              <a:ahLst/>
              <a:cxnLst/>
              <a:rect l="l" t="t" r="r" b="b"/>
              <a:pathLst>
                <a:path w="2410" h="2241" extrusionOk="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457525" y="1137850"/>
              <a:ext cx="59050" cy="55975"/>
            </a:xfrm>
            <a:custGeom>
              <a:avLst/>
              <a:gdLst/>
              <a:ahLst/>
              <a:cxnLst/>
              <a:rect l="l" t="t" r="r" b="b"/>
              <a:pathLst>
                <a:path w="2362" h="2239" extrusionOk="0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430225" y="1144250"/>
              <a:ext cx="57550" cy="55550"/>
            </a:xfrm>
            <a:custGeom>
              <a:avLst/>
              <a:gdLst/>
              <a:ahLst/>
              <a:cxnLst/>
              <a:rect l="l" t="t" r="r" b="b"/>
              <a:pathLst>
                <a:path w="2302" h="2222" extrusionOk="0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403000" y="1150600"/>
              <a:ext cx="56100" cy="55175"/>
            </a:xfrm>
            <a:custGeom>
              <a:avLst/>
              <a:gdLst/>
              <a:ahLst/>
              <a:cxnLst/>
              <a:rect l="l" t="t" r="r" b="b"/>
              <a:pathLst>
                <a:path w="2244" h="2207" extrusionOk="0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75225" y="1157450"/>
              <a:ext cx="54900" cy="55075"/>
            </a:xfrm>
            <a:custGeom>
              <a:avLst/>
              <a:gdLst/>
              <a:ahLst/>
              <a:cxnLst/>
              <a:rect l="l" t="t" r="r" b="b"/>
              <a:pathLst>
                <a:path w="2196" h="2203" extrusionOk="0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47600" y="1164575"/>
              <a:ext cx="53375" cy="54625"/>
            </a:xfrm>
            <a:custGeom>
              <a:avLst/>
              <a:gdLst/>
              <a:ahLst/>
              <a:cxnLst/>
              <a:rect l="l" t="t" r="r" b="b"/>
              <a:pathLst>
                <a:path w="2135" h="2185" extrusionOk="0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20000" y="1171675"/>
              <a:ext cx="51925" cy="54300"/>
            </a:xfrm>
            <a:custGeom>
              <a:avLst/>
              <a:gdLst/>
              <a:ahLst/>
              <a:cxnLst/>
              <a:rect l="l" t="t" r="r" b="b"/>
              <a:pathLst>
                <a:path w="2077" h="2172" extrusionOk="0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291950" y="1179300"/>
              <a:ext cx="50650" cy="54100"/>
            </a:xfrm>
            <a:custGeom>
              <a:avLst/>
              <a:gdLst/>
              <a:ahLst/>
              <a:cxnLst/>
              <a:rect l="l" t="t" r="r" b="b"/>
              <a:pathLst>
                <a:path w="2026" h="2164" extrusionOk="0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275450" y="1183950"/>
              <a:ext cx="49750" cy="53800"/>
            </a:xfrm>
            <a:custGeom>
              <a:avLst/>
              <a:gdLst/>
              <a:ahLst/>
              <a:cxnLst/>
              <a:rect l="l" t="t" r="r" b="b"/>
              <a:pathLst>
                <a:path w="1990" h="2152" extrusionOk="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247600" y="1191800"/>
              <a:ext cx="48225" cy="53300"/>
            </a:xfrm>
            <a:custGeom>
              <a:avLst/>
              <a:gdLst/>
              <a:ahLst/>
              <a:cxnLst/>
              <a:rect l="l" t="t" r="r" b="b"/>
              <a:pathLst>
                <a:path w="1929" h="2132" extrusionOk="0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219375" y="1199875"/>
              <a:ext cx="47025" cy="53175"/>
            </a:xfrm>
            <a:custGeom>
              <a:avLst/>
              <a:gdLst/>
              <a:ahLst/>
              <a:cxnLst/>
              <a:rect l="l" t="t" r="r" b="b"/>
              <a:pathLst>
                <a:path w="1881" h="2127" extrusionOk="0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191150" y="1208425"/>
              <a:ext cx="45525" cy="52725"/>
            </a:xfrm>
            <a:custGeom>
              <a:avLst/>
              <a:gdLst/>
              <a:ahLst/>
              <a:cxnLst/>
              <a:rect l="l" t="t" r="r" b="b"/>
              <a:pathLst>
                <a:path w="1821" h="2109" extrusionOk="0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163050" y="1216975"/>
              <a:ext cx="44000" cy="52200"/>
            </a:xfrm>
            <a:custGeom>
              <a:avLst/>
              <a:gdLst/>
              <a:ahLst/>
              <a:cxnLst/>
              <a:rect l="l" t="t" r="r" b="b"/>
              <a:pathLst>
                <a:path w="1760" h="2088" extrusionOk="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5134575" y="1225800"/>
              <a:ext cx="42750" cy="52050"/>
            </a:xfrm>
            <a:custGeom>
              <a:avLst/>
              <a:gdLst/>
              <a:ahLst/>
              <a:cxnLst/>
              <a:rect l="l" t="t" r="r" b="b"/>
              <a:pathLst>
                <a:path w="1710" h="2082" extrusionOk="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5106175" y="1235050"/>
              <a:ext cx="41250" cy="51525"/>
            </a:xfrm>
            <a:custGeom>
              <a:avLst/>
              <a:gdLst/>
              <a:ahLst/>
              <a:cxnLst/>
              <a:rect l="l" t="t" r="r" b="b"/>
              <a:pathLst>
                <a:path w="1650" h="2061" extrusionOk="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5077825" y="1244250"/>
              <a:ext cx="39775" cy="51025"/>
            </a:xfrm>
            <a:custGeom>
              <a:avLst/>
              <a:gdLst/>
              <a:ahLst/>
              <a:cxnLst/>
              <a:rect l="l" t="t" r="r" b="b"/>
              <a:pathLst>
                <a:path w="1591" h="2041" extrusionOk="0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5049175" y="1253850"/>
              <a:ext cx="38450" cy="50800"/>
            </a:xfrm>
            <a:custGeom>
              <a:avLst/>
              <a:gdLst/>
              <a:ahLst/>
              <a:cxnLst/>
              <a:rect l="l" t="t" r="r" b="b"/>
              <a:pathLst>
                <a:path w="1538" h="2032" extrusionOk="0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5020600" y="1263725"/>
              <a:ext cx="37000" cy="50275"/>
            </a:xfrm>
            <a:custGeom>
              <a:avLst/>
              <a:gdLst/>
              <a:ahLst/>
              <a:cxnLst/>
              <a:rect l="l" t="t" r="r" b="b"/>
              <a:pathLst>
                <a:path w="1480" h="2011" extrusionOk="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4992025" y="1273575"/>
              <a:ext cx="35575" cy="49850"/>
            </a:xfrm>
            <a:custGeom>
              <a:avLst/>
              <a:gdLst/>
              <a:ahLst/>
              <a:cxnLst/>
              <a:rect l="l" t="t" r="r" b="b"/>
              <a:pathLst>
                <a:path w="1423" h="1994" extrusionOk="0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4963275" y="1283925"/>
              <a:ext cx="34200" cy="49475"/>
            </a:xfrm>
            <a:custGeom>
              <a:avLst/>
              <a:gdLst/>
              <a:ahLst/>
              <a:cxnLst/>
              <a:rect l="l" t="t" r="r" b="b"/>
              <a:pathLst>
                <a:path w="1368" h="1979" extrusionOk="0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4934575" y="1294400"/>
              <a:ext cx="32725" cy="48925"/>
            </a:xfrm>
            <a:custGeom>
              <a:avLst/>
              <a:gdLst/>
              <a:ahLst/>
              <a:cxnLst/>
              <a:rect l="l" t="t" r="r" b="b"/>
              <a:pathLst>
                <a:path w="1309" h="1957" extrusionOk="0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4905850" y="1304850"/>
              <a:ext cx="31350" cy="48650"/>
            </a:xfrm>
            <a:custGeom>
              <a:avLst/>
              <a:gdLst/>
              <a:ahLst/>
              <a:cxnLst/>
              <a:rect l="l" t="t" r="r" b="b"/>
              <a:pathLst>
                <a:path w="1254" h="1946" extrusionOk="0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4877000" y="1315900"/>
              <a:ext cx="29925" cy="48125"/>
            </a:xfrm>
            <a:custGeom>
              <a:avLst/>
              <a:gdLst/>
              <a:ahLst/>
              <a:cxnLst/>
              <a:rect l="l" t="t" r="r" b="b"/>
              <a:pathLst>
                <a:path w="1197" h="1925" extrusionOk="0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4848225" y="1326975"/>
              <a:ext cx="28475" cy="47575"/>
            </a:xfrm>
            <a:custGeom>
              <a:avLst/>
              <a:gdLst/>
              <a:ahLst/>
              <a:cxnLst/>
              <a:rect l="l" t="t" r="r" b="b"/>
              <a:pathLst>
                <a:path w="1139" h="1903" extrusionOk="0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4819375" y="1338100"/>
              <a:ext cx="27125" cy="47275"/>
            </a:xfrm>
            <a:custGeom>
              <a:avLst/>
              <a:gdLst/>
              <a:ahLst/>
              <a:cxnLst/>
              <a:rect l="l" t="t" r="r" b="b"/>
              <a:pathLst>
                <a:path w="1085" h="1891" extrusionOk="0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4790475" y="1349775"/>
              <a:ext cx="25700" cy="46700"/>
            </a:xfrm>
            <a:custGeom>
              <a:avLst/>
              <a:gdLst/>
              <a:ahLst/>
              <a:cxnLst/>
              <a:rect l="l" t="t" r="r" b="b"/>
              <a:pathLst>
                <a:path w="1028" h="1868" extrusionOk="0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761650" y="1361450"/>
              <a:ext cx="24250" cy="46100"/>
            </a:xfrm>
            <a:custGeom>
              <a:avLst/>
              <a:gdLst/>
              <a:ahLst/>
              <a:cxnLst/>
              <a:rect l="l" t="t" r="r" b="b"/>
              <a:pathLst>
                <a:path w="970" h="1844" extrusionOk="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732750" y="1373275"/>
              <a:ext cx="22900" cy="45775"/>
            </a:xfrm>
            <a:custGeom>
              <a:avLst/>
              <a:gdLst/>
              <a:ahLst/>
              <a:cxnLst/>
              <a:rect l="l" t="t" r="r" b="b"/>
              <a:pathLst>
                <a:path w="916" h="1831" extrusionOk="0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646100" y="1410175"/>
              <a:ext cx="18700" cy="44225"/>
            </a:xfrm>
            <a:custGeom>
              <a:avLst/>
              <a:gdLst/>
              <a:ahLst/>
              <a:cxnLst/>
              <a:rect l="l" t="t" r="r" b="b"/>
              <a:pathLst>
                <a:path w="748" h="1769" extrusionOk="0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617225" y="1422950"/>
              <a:ext cx="17300" cy="43625"/>
            </a:xfrm>
            <a:custGeom>
              <a:avLst/>
              <a:gdLst/>
              <a:ahLst/>
              <a:cxnLst/>
              <a:rect l="l" t="t" r="r" b="b"/>
              <a:pathLst>
                <a:path w="692" h="1745" extrusionOk="0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588400" y="1435700"/>
              <a:ext cx="15875" cy="43025"/>
            </a:xfrm>
            <a:custGeom>
              <a:avLst/>
              <a:gdLst/>
              <a:ahLst/>
              <a:cxnLst/>
              <a:rect l="l" t="t" r="r" b="b"/>
              <a:pathLst>
                <a:path w="635" h="1721" extrusionOk="0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559550" y="1448800"/>
              <a:ext cx="14500" cy="42625"/>
            </a:xfrm>
            <a:custGeom>
              <a:avLst/>
              <a:gdLst/>
              <a:ahLst/>
              <a:cxnLst/>
              <a:rect l="l" t="t" r="r" b="b"/>
              <a:pathLst>
                <a:path w="580" h="1705" extrusionOk="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530100" y="1462075"/>
              <a:ext cx="13750" cy="41975"/>
            </a:xfrm>
            <a:custGeom>
              <a:avLst/>
              <a:gdLst/>
              <a:ahLst/>
              <a:cxnLst/>
              <a:rect l="l" t="t" r="r" b="b"/>
              <a:pathLst>
                <a:path w="550" h="1679" extrusionOk="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499925" y="1475325"/>
              <a:ext cx="15125" cy="41525"/>
            </a:xfrm>
            <a:custGeom>
              <a:avLst/>
              <a:gdLst/>
              <a:ahLst/>
              <a:cxnLst/>
              <a:rect l="l" t="t" r="r" b="b"/>
              <a:pathLst>
                <a:path w="605" h="1661" extrusionOk="0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469825" y="1489050"/>
              <a:ext cx="16475" cy="40975"/>
            </a:xfrm>
            <a:custGeom>
              <a:avLst/>
              <a:gdLst/>
              <a:ahLst/>
              <a:cxnLst/>
              <a:rect l="l" t="t" r="r" b="b"/>
              <a:pathLst>
                <a:path w="659" h="1639" extrusionOk="0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439725" y="1502825"/>
              <a:ext cx="17825" cy="40300"/>
            </a:xfrm>
            <a:custGeom>
              <a:avLst/>
              <a:gdLst/>
              <a:ahLst/>
              <a:cxnLst/>
              <a:rect l="l" t="t" r="r" b="b"/>
              <a:pathLst>
                <a:path w="713" h="1612" extrusionOk="0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4409700" y="1516625"/>
              <a:ext cx="19150" cy="39875"/>
            </a:xfrm>
            <a:custGeom>
              <a:avLst/>
              <a:gdLst/>
              <a:ahLst/>
              <a:cxnLst/>
              <a:rect l="l" t="t" r="r" b="b"/>
              <a:pathLst>
                <a:path w="766" h="1595" extrusionOk="0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4379700" y="1530875"/>
              <a:ext cx="20525" cy="39225"/>
            </a:xfrm>
            <a:custGeom>
              <a:avLst/>
              <a:gdLst/>
              <a:ahLst/>
              <a:cxnLst/>
              <a:rect l="l" t="t" r="r" b="b"/>
              <a:pathLst>
                <a:path w="821" h="1569" extrusionOk="0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4349750" y="1545125"/>
              <a:ext cx="21875" cy="38575"/>
            </a:xfrm>
            <a:custGeom>
              <a:avLst/>
              <a:gdLst/>
              <a:ahLst/>
              <a:cxnLst/>
              <a:rect l="l" t="t" r="r" b="b"/>
              <a:pathLst>
                <a:path w="875" h="1543" extrusionOk="0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4319900" y="1559500"/>
              <a:ext cx="23125" cy="38125"/>
            </a:xfrm>
            <a:custGeom>
              <a:avLst/>
              <a:gdLst/>
              <a:ahLst/>
              <a:cxnLst/>
              <a:rect l="l" t="t" r="r" b="b"/>
              <a:pathLst>
                <a:path w="925" h="1525" extrusionOk="0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4290075" y="1574250"/>
              <a:ext cx="24500" cy="37425"/>
            </a:xfrm>
            <a:custGeom>
              <a:avLst/>
              <a:gdLst/>
              <a:ahLst/>
              <a:cxnLst/>
              <a:rect l="l" t="t" r="r" b="b"/>
              <a:pathLst>
                <a:path w="980" h="1497" extrusionOk="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4260275" y="1588925"/>
              <a:ext cx="25850" cy="36775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4230650" y="1603875"/>
              <a:ext cx="27125" cy="36300"/>
            </a:xfrm>
            <a:custGeom>
              <a:avLst/>
              <a:gdLst/>
              <a:ahLst/>
              <a:cxnLst/>
              <a:rect l="l" t="t" r="r" b="b"/>
              <a:pathLst>
                <a:path w="1085" h="1452" extrusionOk="0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201025" y="1619025"/>
              <a:ext cx="28475" cy="35625"/>
            </a:xfrm>
            <a:custGeom>
              <a:avLst/>
              <a:gdLst/>
              <a:ahLst/>
              <a:cxnLst/>
              <a:rect l="l" t="t" r="r" b="b"/>
              <a:pathLst>
                <a:path w="1139" h="1425" extrusionOk="0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171450" y="1634200"/>
              <a:ext cx="29775" cy="34975"/>
            </a:xfrm>
            <a:custGeom>
              <a:avLst/>
              <a:gdLst/>
              <a:ahLst/>
              <a:cxnLst/>
              <a:rect l="l" t="t" r="r" b="b"/>
              <a:pathLst>
                <a:path w="1191" h="1399" extrusionOk="0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142050" y="1649650"/>
              <a:ext cx="31050" cy="34400"/>
            </a:xfrm>
            <a:custGeom>
              <a:avLst/>
              <a:gdLst/>
              <a:ahLst/>
              <a:cxnLst/>
              <a:rect l="l" t="t" r="r" b="b"/>
              <a:pathLst>
                <a:path w="1242" h="1376" extrusionOk="0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4112650" y="1665250"/>
              <a:ext cx="32400" cy="33700"/>
            </a:xfrm>
            <a:custGeom>
              <a:avLst/>
              <a:gdLst/>
              <a:ahLst/>
              <a:cxnLst/>
              <a:rect l="l" t="t" r="r" b="b"/>
              <a:pathLst>
                <a:path w="1296" h="1348" extrusionOk="0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4095275" y="1674450"/>
              <a:ext cx="33200" cy="33300"/>
            </a:xfrm>
            <a:custGeom>
              <a:avLst/>
              <a:gdLst/>
              <a:ahLst/>
              <a:cxnLst/>
              <a:rect l="l" t="t" r="r" b="b"/>
              <a:pathLst>
                <a:path w="1328" h="1332" extrusionOk="0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4066150" y="1690250"/>
              <a:ext cx="34400" cy="32750"/>
            </a:xfrm>
            <a:custGeom>
              <a:avLst/>
              <a:gdLst/>
              <a:ahLst/>
              <a:cxnLst/>
              <a:rect l="l" t="t" r="r" b="b"/>
              <a:pathLst>
                <a:path w="1376" h="1310" extrusionOk="0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4037050" y="1706250"/>
              <a:ext cx="35725" cy="32025"/>
            </a:xfrm>
            <a:custGeom>
              <a:avLst/>
              <a:gdLst/>
              <a:ahLst/>
              <a:cxnLst/>
              <a:rect l="l" t="t" r="r" b="b"/>
              <a:pathLst>
                <a:path w="1429" h="1281" extrusionOk="0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4007925" y="1722250"/>
              <a:ext cx="37050" cy="31350"/>
            </a:xfrm>
            <a:custGeom>
              <a:avLst/>
              <a:gdLst/>
              <a:ahLst/>
              <a:cxnLst/>
              <a:rect l="l" t="t" r="r" b="b"/>
              <a:pathLst>
                <a:path w="1482" h="1254" extrusionOk="0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979125" y="1738525"/>
              <a:ext cx="38250" cy="30750"/>
            </a:xfrm>
            <a:custGeom>
              <a:avLst/>
              <a:gdLst/>
              <a:ahLst/>
              <a:cxnLst/>
              <a:rect l="l" t="t" r="r" b="b"/>
              <a:pathLst>
                <a:path w="1530" h="1230" extrusionOk="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950300" y="1754925"/>
              <a:ext cx="39600" cy="30000"/>
            </a:xfrm>
            <a:custGeom>
              <a:avLst/>
              <a:gdLst/>
              <a:ahLst/>
              <a:cxnLst/>
              <a:rect l="l" t="t" r="r" b="b"/>
              <a:pathLst>
                <a:path w="1584" h="1200" extrusionOk="0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3921575" y="1771325"/>
              <a:ext cx="40775" cy="29400"/>
            </a:xfrm>
            <a:custGeom>
              <a:avLst/>
              <a:gdLst/>
              <a:ahLst/>
              <a:cxnLst/>
              <a:rect l="l" t="t" r="r" b="b"/>
              <a:pathLst>
                <a:path w="1631" h="1176" extrusionOk="0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3893100" y="1788075"/>
              <a:ext cx="42075" cy="28675"/>
            </a:xfrm>
            <a:custGeom>
              <a:avLst/>
              <a:gdLst/>
              <a:ahLst/>
              <a:cxnLst/>
              <a:rect l="l" t="t" r="r" b="b"/>
              <a:pathLst>
                <a:path w="1683" h="1147" extrusionOk="0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864575" y="1804850"/>
              <a:ext cx="43450" cy="27925"/>
            </a:xfrm>
            <a:custGeom>
              <a:avLst/>
              <a:gdLst/>
              <a:ahLst/>
              <a:cxnLst/>
              <a:rect l="l" t="t" r="r" b="b"/>
              <a:pathLst>
                <a:path w="1738" h="1117" extrusionOk="0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836275" y="1821675"/>
              <a:ext cx="44575" cy="27325"/>
            </a:xfrm>
            <a:custGeom>
              <a:avLst/>
              <a:gdLst/>
              <a:ahLst/>
              <a:cxnLst/>
              <a:rect l="l" t="t" r="r" b="b"/>
              <a:pathLst>
                <a:path w="1783" h="1093" extrusionOk="0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08150" y="1838800"/>
              <a:ext cx="45925" cy="26550"/>
            </a:xfrm>
            <a:custGeom>
              <a:avLst/>
              <a:gdLst/>
              <a:ahLst/>
              <a:cxnLst/>
              <a:rect l="l" t="t" r="r" b="b"/>
              <a:pathLst>
                <a:path w="1837" h="1062" extrusionOk="0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780025" y="1855950"/>
              <a:ext cx="47225" cy="25775"/>
            </a:xfrm>
            <a:custGeom>
              <a:avLst/>
              <a:gdLst/>
              <a:ahLst/>
              <a:cxnLst/>
              <a:rect l="l" t="t" r="r" b="b"/>
              <a:pathLst>
                <a:path w="1889" h="1031" extrusionOk="0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52200" y="1873200"/>
              <a:ext cx="48325" cy="25125"/>
            </a:xfrm>
            <a:custGeom>
              <a:avLst/>
              <a:gdLst/>
              <a:ahLst/>
              <a:cxnLst/>
              <a:rect l="l" t="t" r="r" b="b"/>
              <a:pathLst>
                <a:path w="1933" h="1005" extrusionOk="0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724500" y="1890700"/>
              <a:ext cx="49650" cy="24325"/>
            </a:xfrm>
            <a:custGeom>
              <a:avLst/>
              <a:gdLst/>
              <a:ahLst/>
              <a:cxnLst/>
              <a:rect l="l" t="t" r="r" b="b"/>
              <a:pathLst>
                <a:path w="1986" h="973" extrusionOk="0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696725" y="1908175"/>
              <a:ext cx="50975" cy="23550"/>
            </a:xfrm>
            <a:custGeom>
              <a:avLst/>
              <a:gdLst/>
              <a:ahLst/>
              <a:cxnLst/>
              <a:rect l="l" t="t" r="r" b="b"/>
              <a:pathLst>
                <a:path w="2039" h="942" extrusionOk="0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669450" y="1925850"/>
              <a:ext cx="52075" cy="22875"/>
            </a:xfrm>
            <a:custGeom>
              <a:avLst/>
              <a:gdLst/>
              <a:ahLst/>
              <a:cxnLst/>
              <a:rect l="l" t="t" r="r" b="b"/>
              <a:pathLst>
                <a:path w="2083" h="915" extrusionOk="0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642175" y="1943625"/>
              <a:ext cx="53375" cy="22100"/>
            </a:xfrm>
            <a:custGeom>
              <a:avLst/>
              <a:gdLst/>
              <a:ahLst/>
              <a:cxnLst/>
              <a:rect l="l" t="t" r="r" b="b"/>
              <a:pathLst>
                <a:path w="2135" h="884" extrusionOk="0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614875" y="1961475"/>
              <a:ext cx="54675" cy="21300"/>
            </a:xfrm>
            <a:custGeom>
              <a:avLst/>
              <a:gdLst/>
              <a:ahLst/>
              <a:cxnLst/>
              <a:rect l="l" t="t" r="r" b="b"/>
              <a:pathLst>
                <a:path w="2187" h="852" extrusionOk="0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588150" y="1979500"/>
              <a:ext cx="55750" cy="20550"/>
            </a:xfrm>
            <a:custGeom>
              <a:avLst/>
              <a:gdLst/>
              <a:ahLst/>
              <a:cxnLst/>
              <a:rect l="l" t="t" r="r" b="b"/>
              <a:pathLst>
                <a:path w="2230" h="822" extrusionOk="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561325" y="1997625"/>
              <a:ext cx="57125" cy="19750"/>
            </a:xfrm>
            <a:custGeom>
              <a:avLst/>
              <a:gdLst/>
              <a:ahLst/>
              <a:cxnLst/>
              <a:rect l="l" t="t" r="r" b="b"/>
              <a:pathLst>
                <a:path w="2285" h="790" extrusionOk="0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534650" y="2015800"/>
              <a:ext cx="58225" cy="18950"/>
            </a:xfrm>
            <a:custGeom>
              <a:avLst/>
              <a:gdLst/>
              <a:ahLst/>
              <a:cxnLst/>
              <a:rect l="l" t="t" r="r" b="b"/>
              <a:pathLst>
                <a:path w="2329" h="758" extrusionOk="0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508425" y="2034150"/>
              <a:ext cx="59450" cy="18150"/>
            </a:xfrm>
            <a:custGeom>
              <a:avLst/>
              <a:gdLst/>
              <a:ahLst/>
              <a:cxnLst/>
              <a:rect l="l" t="t" r="r" b="b"/>
              <a:pathLst>
                <a:path w="2378" h="726" extrusionOk="0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482125" y="2052575"/>
              <a:ext cx="60775" cy="17325"/>
            </a:xfrm>
            <a:custGeom>
              <a:avLst/>
              <a:gdLst/>
              <a:ahLst/>
              <a:cxnLst/>
              <a:rect l="l" t="t" r="r" b="b"/>
              <a:pathLst>
                <a:path w="2431" h="693" extrusionOk="0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456075" y="2071050"/>
              <a:ext cx="61775" cy="16550"/>
            </a:xfrm>
            <a:custGeom>
              <a:avLst/>
              <a:gdLst/>
              <a:ahLst/>
              <a:cxnLst/>
              <a:rect l="l" t="t" r="r" b="b"/>
              <a:pathLst>
                <a:path w="2471" h="662" extrusionOk="0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430425" y="2089725"/>
              <a:ext cx="63050" cy="15675"/>
            </a:xfrm>
            <a:custGeom>
              <a:avLst/>
              <a:gdLst/>
              <a:ahLst/>
              <a:cxnLst/>
              <a:rect l="l" t="t" r="r" b="b"/>
              <a:pathLst>
                <a:path w="2522" h="627" extrusionOk="0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404675" y="2108425"/>
              <a:ext cx="64400" cy="14850"/>
            </a:xfrm>
            <a:custGeom>
              <a:avLst/>
              <a:gdLst/>
              <a:ahLst/>
              <a:cxnLst/>
              <a:rect l="l" t="t" r="r" b="b"/>
              <a:pathLst>
                <a:path w="2576" h="594" extrusionOk="0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379325" y="2127200"/>
              <a:ext cx="65275" cy="14050"/>
            </a:xfrm>
            <a:custGeom>
              <a:avLst/>
              <a:gdLst/>
              <a:ahLst/>
              <a:cxnLst/>
              <a:rect l="l" t="t" r="r" b="b"/>
              <a:pathLst>
                <a:path w="2611" h="562" extrusionOk="0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354250" y="2146125"/>
              <a:ext cx="66650" cy="13175"/>
            </a:xfrm>
            <a:custGeom>
              <a:avLst/>
              <a:gdLst/>
              <a:ahLst/>
              <a:cxnLst/>
              <a:rect l="l" t="t" r="r" b="b"/>
              <a:pathLst>
                <a:path w="2666" h="527" extrusionOk="0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29125" y="2165100"/>
              <a:ext cx="67950" cy="12325"/>
            </a:xfrm>
            <a:custGeom>
              <a:avLst/>
              <a:gdLst/>
              <a:ahLst/>
              <a:cxnLst/>
              <a:rect l="l" t="t" r="r" b="b"/>
              <a:pathLst>
                <a:path w="2718" h="493" extrusionOk="0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304500" y="2184150"/>
              <a:ext cx="68825" cy="11450"/>
            </a:xfrm>
            <a:custGeom>
              <a:avLst/>
              <a:gdLst/>
              <a:ahLst/>
              <a:cxnLst/>
              <a:rect l="l" t="t" r="r" b="b"/>
              <a:pathLst>
                <a:path w="2753" h="458" extrusionOk="0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280100" y="2203300"/>
              <a:ext cx="70100" cy="10600"/>
            </a:xfrm>
            <a:custGeom>
              <a:avLst/>
              <a:gdLst/>
              <a:ahLst/>
              <a:cxnLst/>
              <a:rect l="l" t="t" r="r" b="b"/>
              <a:pathLst>
                <a:path w="2804" h="424" extrusionOk="0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255625" y="2222525"/>
              <a:ext cx="71375" cy="9700"/>
            </a:xfrm>
            <a:custGeom>
              <a:avLst/>
              <a:gdLst/>
              <a:ahLst/>
              <a:cxnLst/>
              <a:rect l="l" t="t" r="r" b="b"/>
              <a:pathLst>
                <a:path w="2855" h="388" extrusionOk="0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231750" y="2241800"/>
              <a:ext cx="72250" cy="8850"/>
            </a:xfrm>
            <a:custGeom>
              <a:avLst/>
              <a:gdLst/>
              <a:ahLst/>
              <a:cxnLst/>
              <a:rect l="l" t="t" r="r" b="b"/>
              <a:pathLst>
                <a:path w="2890" h="354" extrusionOk="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208050" y="2260725"/>
              <a:ext cx="73550" cy="9300"/>
            </a:xfrm>
            <a:custGeom>
              <a:avLst/>
              <a:gdLst/>
              <a:ahLst/>
              <a:cxnLst/>
              <a:rect l="l" t="t" r="r" b="b"/>
              <a:pathLst>
                <a:path w="2942" h="372" extrusionOk="0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84250" y="2279225"/>
              <a:ext cx="74800" cy="10300"/>
            </a:xfrm>
            <a:custGeom>
              <a:avLst/>
              <a:gdLst/>
              <a:ahLst/>
              <a:cxnLst/>
              <a:rect l="l" t="t" r="r" b="b"/>
              <a:pathLst>
                <a:path w="2992" h="412" extrusionOk="0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161200" y="2297800"/>
              <a:ext cx="75625" cy="11250"/>
            </a:xfrm>
            <a:custGeom>
              <a:avLst/>
              <a:gdLst/>
              <a:ahLst/>
              <a:cxnLst/>
              <a:rect l="l" t="t" r="r" b="b"/>
              <a:pathLst>
                <a:path w="3025" h="450" extrusionOk="0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8250" y="2316450"/>
              <a:ext cx="76875" cy="12175"/>
            </a:xfrm>
            <a:custGeom>
              <a:avLst/>
              <a:gdLst/>
              <a:ahLst/>
              <a:cxnLst/>
              <a:rect l="l" t="t" r="r" b="b"/>
              <a:pathLst>
                <a:path w="3075" h="487" extrusionOk="0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115225" y="2335150"/>
              <a:ext cx="78100" cy="13175"/>
            </a:xfrm>
            <a:custGeom>
              <a:avLst/>
              <a:gdLst/>
              <a:ahLst/>
              <a:cxnLst/>
              <a:rect l="l" t="t" r="r" b="b"/>
              <a:pathLst>
                <a:path w="3124" h="527" extrusionOk="0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093000" y="2353900"/>
              <a:ext cx="78875" cy="14125"/>
            </a:xfrm>
            <a:custGeom>
              <a:avLst/>
              <a:gdLst/>
              <a:ahLst/>
              <a:cxnLst/>
              <a:rect l="l" t="t" r="r" b="b"/>
              <a:pathLst>
                <a:path w="3155" h="565" extrusionOk="0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070850" y="2372700"/>
              <a:ext cx="80100" cy="15100"/>
            </a:xfrm>
            <a:custGeom>
              <a:avLst/>
              <a:gdLst/>
              <a:ahLst/>
              <a:cxnLst/>
              <a:rect l="l" t="t" r="r" b="b"/>
              <a:pathLst>
                <a:path w="3204" h="604" extrusionOk="0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5750825" y="897650"/>
              <a:ext cx="512325" cy="79375"/>
            </a:xfrm>
            <a:custGeom>
              <a:avLst/>
              <a:gdLst/>
              <a:ahLst/>
              <a:cxnLst/>
              <a:rect l="l" t="t" r="r" b="b"/>
              <a:pathLst>
                <a:path w="20493" h="3175" extrusionOk="0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5710350" y="930525"/>
              <a:ext cx="552800" cy="89225"/>
            </a:xfrm>
            <a:custGeom>
              <a:avLst/>
              <a:gdLst/>
              <a:ahLst/>
              <a:cxnLst/>
              <a:rect l="l" t="t" r="r" b="b"/>
              <a:pathLst>
                <a:path w="22112" h="3569" extrusionOk="0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1356525" y="651475"/>
              <a:ext cx="4906625" cy="4411225"/>
            </a:xfrm>
            <a:custGeom>
              <a:avLst/>
              <a:gdLst/>
              <a:ahLst/>
              <a:cxnLst/>
              <a:rect l="l" t="t" r="r" b="b"/>
              <a:pathLst>
                <a:path w="196265" h="176449" extrusionOk="0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30600" y="2391625"/>
              <a:ext cx="232550" cy="209550"/>
            </a:xfrm>
            <a:custGeom>
              <a:avLst/>
              <a:gdLst/>
              <a:ahLst/>
              <a:cxnLst/>
              <a:rect l="l" t="t" r="r" b="b"/>
              <a:pathLst>
                <a:path w="9302" h="8382" extrusionOk="0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069900" y="2506275"/>
              <a:ext cx="193250" cy="118250"/>
            </a:xfrm>
            <a:custGeom>
              <a:avLst/>
              <a:gdLst/>
              <a:ahLst/>
              <a:cxnLst/>
              <a:rect l="l" t="t" r="r" b="b"/>
              <a:pathLst>
                <a:path w="7730" h="4730" extrusionOk="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768750" y="2574325"/>
              <a:ext cx="494400" cy="398700"/>
            </a:xfrm>
            <a:custGeom>
              <a:avLst/>
              <a:gdLst/>
              <a:ahLst/>
              <a:cxnLst/>
              <a:rect l="l" t="t" r="r" b="b"/>
              <a:pathLst>
                <a:path w="19776" h="15948" extrusionOk="0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5832900" y="2664925"/>
              <a:ext cx="430250" cy="335150"/>
            </a:xfrm>
            <a:custGeom>
              <a:avLst/>
              <a:gdLst/>
              <a:ahLst/>
              <a:cxnLst/>
              <a:rect l="l" t="t" r="r" b="b"/>
              <a:pathLst>
                <a:path w="17210" h="13406" extrusionOk="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23"/>
          <p:cNvSpPr txBox="1">
            <a:spLocks noGrp="1"/>
          </p:cNvSpPr>
          <p:nvPr>
            <p:ph type="ctrTitle"/>
          </p:nvPr>
        </p:nvSpPr>
        <p:spPr>
          <a:xfrm>
            <a:off x="962750" y="1604400"/>
            <a:ext cx="4475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Beat Invaders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161DD4-62AA-AB6F-9909-40A81C806F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TEAM BEAT 14/6/23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D408C7-D6D5-F9FE-250E-4DDF57CF94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21" t="33564" r="24961" b="28969"/>
          <a:stretch/>
        </p:blipFill>
        <p:spPr>
          <a:xfrm>
            <a:off x="1181846" y="443301"/>
            <a:ext cx="2477347" cy="178440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This is where you give credit to the ones who are part of this project.</a:t>
            </a:r>
            <a:endParaRPr dirty="0"/>
          </a:p>
          <a:p>
            <a:pPr marL="24130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241300" lvl="0" indent="-203200" algn="l" rtl="0">
              <a:spcBef>
                <a:spcPts val="30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 dirty="0"/>
              <a:t>Presentation template by </a:t>
            </a:r>
            <a:r>
              <a:rPr lang="es" dirty="0">
                <a:highlight>
                  <a:srgbClr val="00387E"/>
                </a:highlight>
                <a:uFill>
                  <a:noFill/>
                </a:uFill>
                <a:hlinkClick r:id="rId3"/>
              </a:rPr>
              <a:t>Slidesgo</a:t>
            </a:r>
            <a:endParaRPr dirty="0">
              <a:highlight>
                <a:srgbClr val="00387E"/>
              </a:highlight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 dirty="0"/>
              <a:t>Icons by </a:t>
            </a:r>
            <a:r>
              <a:rPr lang="es" dirty="0">
                <a:highlight>
                  <a:srgbClr val="00387E"/>
                </a:highlight>
                <a:uFill>
                  <a:noFill/>
                </a:uFill>
                <a:hlinkClick r:id="rId4"/>
              </a:rPr>
              <a:t>Flaticon</a:t>
            </a:r>
            <a:endParaRPr dirty="0">
              <a:highlight>
                <a:srgbClr val="00387E"/>
              </a:highlight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 dirty="0"/>
              <a:t>Infographics by </a:t>
            </a:r>
            <a:r>
              <a:rPr lang="es" dirty="0">
                <a:highlight>
                  <a:srgbClr val="00387E"/>
                </a:highlight>
                <a:uFill>
                  <a:noFill/>
                </a:uFill>
                <a:hlinkClick r:id="rId5"/>
              </a:rPr>
              <a:t>Freepik</a:t>
            </a:r>
            <a:endParaRPr dirty="0">
              <a:highlight>
                <a:srgbClr val="00387E"/>
              </a:highlight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 dirty="0"/>
              <a:t>Author introduction slide photo created by Freepik</a:t>
            </a:r>
            <a:endParaRPr dirty="0"/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 dirty="0"/>
              <a:t>Text &amp; Image slide photo created by Freepik.com</a:t>
            </a:r>
            <a:endParaRPr dirty="0"/>
          </a:p>
        </p:txBody>
      </p:sp>
      <p:sp>
        <p:nvSpPr>
          <p:cNvPr id="1859" name="Google Shape;1859;p4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1858" name="Google Shape;1858;p47"/>
          <p:cNvSpPr/>
          <p:nvPr/>
        </p:nvSpPr>
        <p:spPr>
          <a:xfrm rot="5400000">
            <a:off x="1223630" y="36582"/>
            <a:ext cx="6696740" cy="423876"/>
          </a:xfrm>
          <a:custGeom>
            <a:avLst/>
            <a:gdLst/>
            <a:ahLst/>
            <a:cxnLst/>
            <a:rect l="l" t="t" r="r" b="b"/>
            <a:pathLst>
              <a:path w="107195" h="6785" extrusionOk="0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47"/>
          <p:cNvSpPr/>
          <p:nvPr/>
        </p:nvSpPr>
        <p:spPr>
          <a:xfrm>
            <a:off x="4317650" y="3596900"/>
            <a:ext cx="87000" cy="87000"/>
          </a:xfrm>
          <a:prstGeom prst="rect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27"/>
          <p:cNvGrpSpPr/>
          <p:nvPr/>
        </p:nvGrpSpPr>
        <p:grpSpPr>
          <a:xfrm flipH="1">
            <a:off x="4269828" y="2022123"/>
            <a:ext cx="3685702" cy="1223558"/>
            <a:chOff x="238125" y="1662850"/>
            <a:chExt cx="7137300" cy="2369400"/>
          </a:xfrm>
        </p:grpSpPr>
        <p:sp>
          <p:nvSpPr>
            <p:cNvPr id="541" name="Google Shape;541;p27"/>
            <p:cNvSpPr/>
            <p:nvPr/>
          </p:nvSpPr>
          <p:spPr>
            <a:xfrm>
              <a:off x="490500" y="1898550"/>
              <a:ext cx="6774075" cy="1771550"/>
            </a:xfrm>
            <a:custGeom>
              <a:avLst/>
              <a:gdLst/>
              <a:ahLst/>
              <a:cxnLst/>
              <a:rect l="l" t="t" r="r" b="b"/>
              <a:pathLst>
                <a:path w="270963" h="70862" extrusionOk="0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482975" y="1890475"/>
              <a:ext cx="6789675" cy="1787150"/>
            </a:xfrm>
            <a:custGeom>
              <a:avLst/>
              <a:gdLst/>
              <a:ahLst/>
              <a:cxnLst/>
              <a:rect l="l" t="t" r="r" b="b"/>
              <a:pathLst>
                <a:path w="271587" h="71486" extrusionOk="0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677225" y="1899625"/>
              <a:ext cx="1804950" cy="1769400"/>
            </a:xfrm>
            <a:custGeom>
              <a:avLst/>
              <a:gdLst/>
              <a:ahLst/>
              <a:cxnLst/>
              <a:rect l="l" t="t" r="r" b="b"/>
              <a:pathLst>
                <a:path w="72198" h="70776" extrusionOk="0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659475" y="2784300"/>
              <a:ext cx="262625" cy="596275"/>
            </a:xfrm>
            <a:custGeom>
              <a:avLst/>
              <a:gdLst/>
              <a:ahLst/>
              <a:cxnLst/>
              <a:rect l="l" t="t" r="r" b="b"/>
              <a:pathLst>
                <a:path w="10505" h="23851" extrusionOk="0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1597450" y="2784300"/>
              <a:ext cx="967575" cy="967575"/>
            </a:xfrm>
            <a:custGeom>
              <a:avLst/>
              <a:gdLst/>
              <a:ahLst/>
              <a:cxnLst/>
              <a:rect l="l" t="t" r="r" b="b"/>
              <a:pathLst>
                <a:path w="38703" h="38703" extrusionOk="0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745575" y="1994450"/>
              <a:ext cx="1641350" cy="1579325"/>
            </a:xfrm>
            <a:custGeom>
              <a:avLst/>
              <a:gdLst/>
              <a:ahLst/>
              <a:cxnLst/>
              <a:rect l="l" t="t" r="r" b="b"/>
              <a:pathLst>
                <a:path w="65654" h="63173" extrusionOk="0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1597450" y="2012625"/>
              <a:ext cx="771175" cy="771700"/>
            </a:xfrm>
            <a:custGeom>
              <a:avLst/>
              <a:gdLst/>
              <a:ahLst/>
              <a:cxnLst/>
              <a:rect l="l" t="t" r="r" b="b"/>
              <a:pathLst>
                <a:path w="30847" h="30868" extrusionOk="0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1581825" y="1803825"/>
              <a:ext cx="31250" cy="111425"/>
            </a:xfrm>
            <a:custGeom>
              <a:avLst/>
              <a:gdLst/>
              <a:ahLst/>
              <a:cxnLst/>
              <a:rect l="l" t="t" r="r" b="b"/>
              <a:pathLst>
                <a:path w="1250" h="4457" extrusionOk="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1581825" y="3652850"/>
              <a:ext cx="31250" cy="111400"/>
            </a:xfrm>
            <a:custGeom>
              <a:avLst/>
              <a:gdLst/>
              <a:ahLst/>
              <a:cxnLst/>
              <a:rect l="l" t="t" r="r" b="b"/>
              <a:pathLst>
                <a:path w="1250" h="4456" extrusionOk="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554000" y="2768150"/>
              <a:ext cx="427300" cy="31775"/>
            </a:xfrm>
            <a:custGeom>
              <a:avLst/>
              <a:gdLst/>
              <a:ahLst/>
              <a:cxnLst/>
              <a:rect l="l" t="t" r="r" b="b"/>
              <a:pathLst>
                <a:path w="17092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2213600" y="2768150"/>
              <a:ext cx="427325" cy="31775"/>
            </a:xfrm>
            <a:custGeom>
              <a:avLst/>
              <a:gdLst/>
              <a:ahLst/>
              <a:cxnLst/>
              <a:rect l="l" t="t" r="r" b="b"/>
              <a:pathLst>
                <a:path w="17093" h="1271" extrusionOk="0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2625275" y="2679375"/>
              <a:ext cx="31775" cy="209350"/>
            </a:xfrm>
            <a:custGeom>
              <a:avLst/>
              <a:gdLst/>
              <a:ahLst/>
              <a:cxnLst/>
              <a:rect l="l" t="t" r="r" b="b"/>
              <a:pathLst>
                <a:path w="1271" h="8374" extrusionOk="0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4423200" y="1896925"/>
              <a:ext cx="1637025" cy="94725"/>
            </a:xfrm>
            <a:custGeom>
              <a:avLst/>
              <a:gdLst/>
              <a:ahLst/>
              <a:cxnLst/>
              <a:rect l="l" t="t" r="r" b="b"/>
              <a:pathLst>
                <a:path w="65481" h="3789" extrusionOk="0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6622025" y="3603875"/>
              <a:ext cx="456900" cy="243250"/>
            </a:xfrm>
            <a:custGeom>
              <a:avLst/>
              <a:gdLst/>
              <a:ahLst/>
              <a:cxnLst/>
              <a:rect l="l" t="t" r="r" b="b"/>
              <a:pathLst>
                <a:path w="18276" h="9730" extrusionOk="0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2403575" y="1662850"/>
              <a:ext cx="1733350" cy="281450"/>
            </a:xfrm>
            <a:custGeom>
              <a:avLst/>
              <a:gdLst/>
              <a:ahLst/>
              <a:cxnLst/>
              <a:rect l="l" t="t" r="r" b="b"/>
              <a:pathLst>
                <a:path w="69334" h="11258" extrusionOk="0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380175" y="1787675"/>
              <a:ext cx="6995250" cy="1992725"/>
            </a:xfrm>
            <a:custGeom>
              <a:avLst/>
              <a:gdLst/>
              <a:ahLst/>
              <a:cxnLst/>
              <a:rect l="l" t="t" r="r" b="b"/>
              <a:pathLst>
                <a:path w="279810" h="79709" extrusionOk="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238125" y="1961500"/>
              <a:ext cx="62975" cy="789475"/>
            </a:xfrm>
            <a:custGeom>
              <a:avLst/>
              <a:gdLst/>
              <a:ahLst/>
              <a:cxnLst/>
              <a:rect l="l" t="t" r="r" b="b"/>
              <a:pathLst>
                <a:path w="2519" h="31579" extrusionOk="0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805300" y="1857650"/>
              <a:ext cx="388025" cy="332050"/>
            </a:xfrm>
            <a:custGeom>
              <a:avLst/>
              <a:gdLst/>
              <a:ahLst/>
              <a:cxnLst/>
              <a:rect l="l" t="t" r="r" b="b"/>
              <a:pathLst>
                <a:path w="15521" h="13282" extrusionOk="0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728350" y="3848725"/>
              <a:ext cx="3064700" cy="183525"/>
            </a:xfrm>
            <a:custGeom>
              <a:avLst/>
              <a:gdLst/>
              <a:ahLst/>
              <a:cxnLst/>
              <a:rect l="l" t="t" r="r" b="b"/>
              <a:pathLst>
                <a:path w="122588" h="7341" extrusionOk="0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3877525" y="3848175"/>
              <a:ext cx="1971750" cy="31775"/>
            </a:xfrm>
            <a:custGeom>
              <a:avLst/>
              <a:gdLst/>
              <a:ahLst/>
              <a:cxnLst/>
              <a:rect l="l" t="t" r="r" b="b"/>
              <a:pathLst>
                <a:path w="78870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858050" y="2044375"/>
              <a:ext cx="1478825" cy="1479350"/>
            </a:xfrm>
            <a:custGeom>
              <a:avLst/>
              <a:gdLst/>
              <a:ahLst/>
              <a:cxnLst/>
              <a:rect l="l" t="t" r="r" b="b"/>
              <a:pathLst>
                <a:path w="59153" h="59174" extrusionOk="0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27"/>
          <p:cNvGrpSpPr/>
          <p:nvPr/>
        </p:nvGrpSpPr>
        <p:grpSpPr>
          <a:xfrm>
            <a:off x="1220748" y="3080673"/>
            <a:ext cx="3685702" cy="1223558"/>
            <a:chOff x="238125" y="1662850"/>
            <a:chExt cx="7137300" cy="2369400"/>
          </a:xfrm>
        </p:grpSpPr>
        <p:sp>
          <p:nvSpPr>
            <p:cNvPr id="563" name="Google Shape;563;p27"/>
            <p:cNvSpPr/>
            <p:nvPr/>
          </p:nvSpPr>
          <p:spPr>
            <a:xfrm>
              <a:off x="468545" y="1864889"/>
              <a:ext cx="6774076" cy="1771549"/>
            </a:xfrm>
            <a:custGeom>
              <a:avLst/>
              <a:gdLst/>
              <a:ahLst/>
              <a:cxnLst/>
              <a:rect l="l" t="t" r="r" b="b"/>
              <a:pathLst>
                <a:path w="270963" h="70862" extrusionOk="0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482975" y="1890475"/>
              <a:ext cx="6789675" cy="1787150"/>
            </a:xfrm>
            <a:custGeom>
              <a:avLst/>
              <a:gdLst/>
              <a:ahLst/>
              <a:cxnLst/>
              <a:rect l="l" t="t" r="r" b="b"/>
              <a:pathLst>
                <a:path w="271587" h="71486" extrusionOk="0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745575" y="1994450"/>
              <a:ext cx="1641350" cy="1579325"/>
            </a:xfrm>
            <a:custGeom>
              <a:avLst/>
              <a:gdLst/>
              <a:ahLst/>
              <a:cxnLst/>
              <a:rect l="l" t="t" r="r" b="b"/>
              <a:pathLst>
                <a:path w="65654" h="63173" extrusionOk="0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1597450" y="2012625"/>
              <a:ext cx="771175" cy="771700"/>
            </a:xfrm>
            <a:custGeom>
              <a:avLst/>
              <a:gdLst/>
              <a:ahLst/>
              <a:cxnLst/>
              <a:rect l="l" t="t" r="r" b="b"/>
              <a:pathLst>
                <a:path w="30847" h="30868" extrusionOk="0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1581825" y="1803825"/>
              <a:ext cx="31250" cy="111425"/>
            </a:xfrm>
            <a:custGeom>
              <a:avLst/>
              <a:gdLst/>
              <a:ahLst/>
              <a:cxnLst/>
              <a:rect l="l" t="t" r="r" b="b"/>
              <a:pathLst>
                <a:path w="1250" h="4457" extrusionOk="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1581825" y="3652850"/>
              <a:ext cx="31250" cy="111400"/>
            </a:xfrm>
            <a:custGeom>
              <a:avLst/>
              <a:gdLst/>
              <a:ahLst/>
              <a:cxnLst/>
              <a:rect l="l" t="t" r="r" b="b"/>
              <a:pathLst>
                <a:path w="1250" h="4456" extrusionOk="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4423200" y="1896925"/>
              <a:ext cx="1637025" cy="94725"/>
            </a:xfrm>
            <a:custGeom>
              <a:avLst/>
              <a:gdLst/>
              <a:ahLst/>
              <a:cxnLst/>
              <a:rect l="l" t="t" r="r" b="b"/>
              <a:pathLst>
                <a:path w="65481" h="3789" extrusionOk="0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6622025" y="3603875"/>
              <a:ext cx="456900" cy="243250"/>
            </a:xfrm>
            <a:custGeom>
              <a:avLst/>
              <a:gdLst/>
              <a:ahLst/>
              <a:cxnLst/>
              <a:rect l="l" t="t" r="r" b="b"/>
              <a:pathLst>
                <a:path w="18276" h="9730" extrusionOk="0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2403575" y="1662850"/>
              <a:ext cx="1733350" cy="281450"/>
            </a:xfrm>
            <a:custGeom>
              <a:avLst/>
              <a:gdLst/>
              <a:ahLst/>
              <a:cxnLst/>
              <a:rect l="l" t="t" r="r" b="b"/>
              <a:pathLst>
                <a:path w="69334" h="11258" extrusionOk="0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380175" y="1787675"/>
              <a:ext cx="6995250" cy="1992725"/>
            </a:xfrm>
            <a:custGeom>
              <a:avLst/>
              <a:gdLst/>
              <a:ahLst/>
              <a:cxnLst/>
              <a:rect l="l" t="t" r="r" b="b"/>
              <a:pathLst>
                <a:path w="279810" h="79709" extrusionOk="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238125" y="1961500"/>
              <a:ext cx="62975" cy="789475"/>
            </a:xfrm>
            <a:custGeom>
              <a:avLst/>
              <a:gdLst/>
              <a:ahLst/>
              <a:cxnLst/>
              <a:rect l="l" t="t" r="r" b="b"/>
              <a:pathLst>
                <a:path w="2519" h="31579" extrusionOk="0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805300" y="1857650"/>
              <a:ext cx="388025" cy="332050"/>
            </a:xfrm>
            <a:custGeom>
              <a:avLst/>
              <a:gdLst/>
              <a:ahLst/>
              <a:cxnLst/>
              <a:rect l="l" t="t" r="r" b="b"/>
              <a:pathLst>
                <a:path w="15521" h="13282" extrusionOk="0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728350" y="3848725"/>
              <a:ext cx="3064700" cy="183525"/>
            </a:xfrm>
            <a:custGeom>
              <a:avLst/>
              <a:gdLst/>
              <a:ahLst/>
              <a:cxnLst/>
              <a:rect l="l" t="t" r="r" b="b"/>
              <a:pathLst>
                <a:path w="122588" h="7341" extrusionOk="0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3877525" y="3848175"/>
              <a:ext cx="1971750" cy="31775"/>
            </a:xfrm>
            <a:custGeom>
              <a:avLst/>
              <a:gdLst/>
              <a:ahLst/>
              <a:cxnLst/>
              <a:rect l="l" t="t" r="r" b="b"/>
              <a:pathLst>
                <a:path w="78870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858050" y="2044375"/>
              <a:ext cx="1478825" cy="1479350"/>
            </a:xfrm>
            <a:custGeom>
              <a:avLst/>
              <a:gdLst/>
              <a:ahLst/>
              <a:cxnLst/>
              <a:rect l="l" t="t" r="r" b="b"/>
              <a:pathLst>
                <a:path w="59153" h="59174" extrusionOk="0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" name="Google Shape;584;p27"/>
          <p:cNvGrpSpPr/>
          <p:nvPr/>
        </p:nvGrpSpPr>
        <p:grpSpPr>
          <a:xfrm>
            <a:off x="1220748" y="1009261"/>
            <a:ext cx="3685702" cy="1223558"/>
            <a:chOff x="238125" y="1662850"/>
            <a:chExt cx="7137300" cy="2369400"/>
          </a:xfrm>
        </p:grpSpPr>
        <p:sp>
          <p:nvSpPr>
            <p:cNvPr id="585" name="Google Shape;585;p27"/>
            <p:cNvSpPr/>
            <p:nvPr/>
          </p:nvSpPr>
          <p:spPr>
            <a:xfrm>
              <a:off x="490500" y="1898550"/>
              <a:ext cx="6774075" cy="1771550"/>
            </a:xfrm>
            <a:custGeom>
              <a:avLst/>
              <a:gdLst/>
              <a:ahLst/>
              <a:cxnLst/>
              <a:rect l="l" t="t" r="r" b="b"/>
              <a:pathLst>
                <a:path w="270963" h="70862" extrusionOk="0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482975" y="1890475"/>
              <a:ext cx="6789675" cy="1787150"/>
            </a:xfrm>
            <a:custGeom>
              <a:avLst/>
              <a:gdLst/>
              <a:ahLst/>
              <a:cxnLst/>
              <a:rect l="l" t="t" r="r" b="b"/>
              <a:pathLst>
                <a:path w="271587" h="71486" extrusionOk="0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677225" y="1899625"/>
              <a:ext cx="1804950" cy="1769400"/>
            </a:xfrm>
            <a:custGeom>
              <a:avLst/>
              <a:gdLst/>
              <a:ahLst/>
              <a:cxnLst/>
              <a:rect l="l" t="t" r="r" b="b"/>
              <a:pathLst>
                <a:path w="72198" h="70776" extrusionOk="0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659475" y="2784300"/>
              <a:ext cx="262625" cy="596275"/>
            </a:xfrm>
            <a:custGeom>
              <a:avLst/>
              <a:gdLst/>
              <a:ahLst/>
              <a:cxnLst/>
              <a:rect l="l" t="t" r="r" b="b"/>
              <a:pathLst>
                <a:path w="10505" h="23851" extrusionOk="0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1597450" y="2784300"/>
              <a:ext cx="967575" cy="967575"/>
            </a:xfrm>
            <a:custGeom>
              <a:avLst/>
              <a:gdLst/>
              <a:ahLst/>
              <a:cxnLst/>
              <a:rect l="l" t="t" r="r" b="b"/>
              <a:pathLst>
                <a:path w="38703" h="38703" extrusionOk="0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745575" y="1994450"/>
              <a:ext cx="1641350" cy="1579325"/>
            </a:xfrm>
            <a:custGeom>
              <a:avLst/>
              <a:gdLst/>
              <a:ahLst/>
              <a:cxnLst/>
              <a:rect l="l" t="t" r="r" b="b"/>
              <a:pathLst>
                <a:path w="65654" h="63173" extrusionOk="0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1597450" y="2012625"/>
              <a:ext cx="771175" cy="771700"/>
            </a:xfrm>
            <a:custGeom>
              <a:avLst/>
              <a:gdLst/>
              <a:ahLst/>
              <a:cxnLst/>
              <a:rect l="l" t="t" r="r" b="b"/>
              <a:pathLst>
                <a:path w="30847" h="30868" extrusionOk="0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1581825" y="1803825"/>
              <a:ext cx="31250" cy="111425"/>
            </a:xfrm>
            <a:custGeom>
              <a:avLst/>
              <a:gdLst/>
              <a:ahLst/>
              <a:cxnLst/>
              <a:rect l="l" t="t" r="r" b="b"/>
              <a:pathLst>
                <a:path w="1250" h="4457" extrusionOk="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1581825" y="3652850"/>
              <a:ext cx="31250" cy="111400"/>
            </a:xfrm>
            <a:custGeom>
              <a:avLst/>
              <a:gdLst/>
              <a:ahLst/>
              <a:cxnLst/>
              <a:rect l="l" t="t" r="r" b="b"/>
              <a:pathLst>
                <a:path w="1250" h="4456" extrusionOk="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554000" y="2768150"/>
              <a:ext cx="427300" cy="31775"/>
            </a:xfrm>
            <a:custGeom>
              <a:avLst/>
              <a:gdLst/>
              <a:ahLst/>
              <a:cxnLst/>
              <a:rect l="l" t="t" r="r" b="b"/>
              <a:pathLst>
                <a:path w="17092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2213600" y="2768150"/>
              <a:ext cx="427325" cy="31775"/>
            </a:xfrm>
            <a:custGeom>
              <a:avLst/>
              <a:gdLst/>
              <a:ahLst/>
              <a:cxnLst/>
              <a:rect l="l" t="t" r="r" b="b"/>
              <a:pathLst>
                <a:path w="17093" h="1271" extrusionOk="0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2625275" y="2679375"/>
              <a:ext cx="31775" cy="209350"/>
            </a:xfrm>
            <a:custGeom>
              <a:avLst/>
              <a:gdLst/>
              <a:ahLst/>
              <a:cxnLst/>
              <a:rect l="l" t="t" r="r" b="b"/>
              <a:pathLst>
                <a:path w="1271" h="8374" extrusionOk="0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4423200" y="1896925"/>
              <a:ext cx="1637025" cy="94725"/>
            </a:xfrm>
            <a:custGeom>
              <a:avLst/>
              <a:gdLst/>
              <a:ahLst/>
              <a:cxnLst/>
              <a:rect l="l" t="t" r="r" b="b"/>
              <a:pathLst>
                <a:path w="65481" h="3789" extrusionOk="0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6622025" y="3603875"/>
              <a:ext cx="456900" cy="243250"/>
            </a:xfrm>
            <a:custGeom>
              <a:avLst/>
              <a:gdLst/>
              <a:ahLst/>
              <a:cxnLst/>
              <a:rect l="l" t="t" r="r" b="b"/>
              <a:pathLst>
                <a:path w="18276" h="9730" extrusionOk="0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2403575" y="1662850"/>
              <a:ext cx="1733350" cy="281450"/>
            </a:xfrm>
            <a:custGeom>
              <a:avLst/>
              <a:gdLst/>
              <a:ahLst/>
              <a:cxnLst/>
              <a:rect l="l" t="t" r="r" b="b"/>
              <a:pathLst>
                <a:path w="69334" h="11258" extrusionOk="0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380175" y="1787675"/>
              <a:ext cx="6995250" cy="1992725"/>
            </a:xfrm>
            <a:custGeom>
              <a:avLst/>
              <a:gdLst/>
              <a:ahLst/>
              <a:cxnLst/>
              <a:rect l="l" t="t" r="r" b="b"/>
              <a:pathLst>
                <a:path w="279810" h="79709" extrusionOk="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238125" y="1961500"/>
              <a:ext cx="62975" cy="789475"/>
            </a:xfrm>
            <a:custGeom>
              <a:avLst/>
              <a:gdLst/>
              <a:ahLst/>
              <a:cxnLst/>
              <a:rect l="l" t="t" r="r" b="b"/>
              <a:pathLst>
                <a:path w="2519" h="31579" extrusionOk="0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805300" y="1857650"/>
              <a:ext cx="388025" cy="332050"/>
            </a:xfrm>
            <a:custGeom>
              <a:avLst/>
              <a:gdLst/>
              <a:ahLst/>
              <a:cxnLst/>
              <a:rect l="l" t="t" r="r" b="b"/>
              <a:pathLst>
                <a:path w="15521" h="13282" extrusionOk="0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728350" y="3848725"/>
              <a:ext cx="3064700" cy="183525"/>
            </a:xfrm>
            <a:custGeom>
              <a:avLst/>
              <a:gdLst/>
              <a:ahLst/>
              <a:cxnLst/>
              <a:rect l="l" t="t" r="r" b="b"/>
              <a:pathLst>
                <a:path w="122588" h="7341" extrusionOk="0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3877525" y="3848175"/>
              <a:ext cx="1971750" cy="31775"/>
            </a:xfrm>
            <a:custGeom>
              <a:avLst/>
              <a:gdLst/>
              <a:ahLst/>
              <a:cxnLst/>
              <a:rect l="l" t="t" r="r" b="b"/>
              <a:pathLst>
                <a:path w="78870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858050" y="2044375"/>
              <a:ext cx="1478825" cy="1479350"/>
            </a:xfrm>
            <a:custGeom>
              <a:avLst/>
              <a:gdLst/>
              <a:ahLst/>
              <a:cxnLst/>
              <a:rect l="l" t="t" r="r" b="b"/>
              <a:pathLst>
                <a:path w="59153" h="59174" extrusionOk="0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2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T</a:t>
            </a:r>
            <a:r>
              <a:rPr lang="es" dirty="0">
                <a:solidFill>
                  <a:srgbClr val="F3F3F3"/>
                </a:solidFill>
              </a:rPr>
              <a:t>eam beat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607" name="Google Shape;607;p27"/>
          <p:cNvSpPr txBox="1"/>
          <p:nvPr/>
        </p:nvSpPr>
        <p:spPr>
          <a:xfrm>
            <a:off x="2444250" y="1486726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CDO</a:t>
            </a:r>
            <a:endParaRPr sz="1000" dirty="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08" name="Google Shape;608;p27"/>
          <p:cNvSpPr txBox="1"/>
          <p:nvPr/>
        </p:nvSpPr>
        <p:spPr>
          <a:xfrm>
            <a:off x="4273054" y="2501249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CTO</a:t>
            </a:r>
          </a:p>
        </p:txBody>
      </p:sp>
      <p:sp>
        <p:nvSpPr>
          <p:cNvPr id="609" name="Google Shape;609;p27"/>
          <p:cNvSpPr txBox="1"/>
          <p:nvPr/>
        </p:nvSpPr>
        <p:spPr>
          <a:xfrm>
            <a:off x="2444250" y="1153720"/>
            <a:ext cx="17850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Mano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0" name="Google Shape;610;p27"/>
          <p:cNvSpPr txBox="1"/>
          <p:nvPr/>
        </p:nvSpPr>
        <p:spPr>
          <a:xfrm>
            <a:off x="4971154" y="2138034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Tim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1" name="Google Shape;611;p27"/>
          <p:cNvSpPr txBox="1"/>
          <p:nvPr/>
        </p:nvSpPr>
        <p:spPr>
          <a:xfrm>
            <a:off x="2407870" y="3560826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CPB</a:t>
            </a:r>
            <a:endParaRPr sz="1000" dirty="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12" name="Google Shape;612;p27"/>
          <p:cNvSpPr txBox="1"/>
          <p:nvPr/>
        </p:nvSpPr>
        <p:spPr>
          <a:xfrm>
            <a:off x="2434612" y="3179589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Rover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13" name="Google Shape;613;p27"/>
          <p:cNvPicPr preferRelativeResize="0"/>
          <p:nvPr/>
        </p:nvPicPr>
        <p:blipFill rotWithShape="1">
          <a:blip r:embed="rId3">
            <a:alphaModFix/>
          </a:blip>
          <a:srcRect l="13110" t="-16091" r="13110" b="42312"/>
          <a:stretch/>
        </p:blipFill>
        <p:spPr>
          <a:xfrm>
            <a:off x="1571009" y="1259506"/>
            <a:ext cx="694500" cy="66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15" name="Google Shape;615;p27"/>
          <p:cNvPicPr preferRelativeResize="0"/>
          <p:nvPr/>
        </p:nvPicPr>
        <p:blipFill rotWithShape="1">
          <a:blip r:embed="rId4">
            <a:alphaModFix amt="90000"/>
          </a:blip>
          <a:srcRect t="-11919" b="40927"/>
          <a:stretch/>
        </p:blipFill>
        <p:spPr>
          <a:xfrm>
            <a:off x="6915282" y="2270906"/>
            <a:ext cx="694500" cy="665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9CB02CAC-8C78-730C-1067-F6DA486F6B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C2281E-FAD6-76D5-3387-9EDF06CDD3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7925" y="1669653"/>
            <a:ext cx="1555742" cy="16940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B83244-C3F2-0D01-5E57-178E826122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7375" y="2996494"/>
            <a:ext cx="1004664" cy="12585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E7C84F-550A-A1FC-643D-C4C28A3C8D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4334" y="953560"/>
            <a:ext cx="1466850" cy="1295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4B4830-27F6-FC7F-2F2B-27B1FC40C0D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3021" t="33564" r="24961" b="28969"/>
          <a:stretch/>
        </p:blipFill>
        <p:spPr>
          <a:xfrm>
            <a:off x="6232560" y="125148"/>
            <a:ext cx="2058168" cy="14824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Beat Invaders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794" name="Google Shape;794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10775" y="903500"/>
            <a:ext cx="5913223" cy="350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Online Media 1" title="beat invaders gameplay sample">
            <a:hlinkClick r:id="" action="ppaction://media"/>
            <a:extLst>
              <a:ext uri="{FF2B5EF4-FFF2-40B4-BE49-F238E27FC236}">
                <a16:creationId xmlns:a16="http://schemas.microsoft.com/office/drawing/2014/main" id="{38002963-E9DE-28FC-AF67-D4FA463B07B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3436135" y="1537425"/>
            <a:ext cx="3869703" cy="25745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CDE337-5976-68CF-C240-A60DD12ECD0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021" t="33564" r="24961" b="28969"/>
          <a:stretch/>
        </p:blipFill>
        <p:spPr>
          <a:xfrm>
            <a:off x="7743968" y="4183899"/>
            <a:ext cx="1360059" cy="979633"/>
          </a:xfrm>
          <a:prstGeom prst="rect">
            <a:avLst/>
          </a:prstGeom>
        </p:spPr>
      </p:pic>
      <p:sp>
        <p:nvSpPr>
          <p:cNvPr id="5" name="Google Shape;499;p23">
            <a:extLst>
              <a:ext uri="{FF2B5EF4-FFF2-40B4-BE49-F238E27FC236}">
                <a16:creationId xmlns:a16="http://schemas.microsoft.com/office/drawing/2014/main" id="{E31884DE-61BC-69B0-EC10-0D9F0598F0AF}"/>
              </a:ext>
            </a:extLst>
          </p:cNvPr>
          <p:cNvSpPr txBox="1">
            <a:spLocks/>
          </p:cNvSpPr>
          <p:nvPr/>
        </p:nvSpPr>
        <p:spPr>
          <a:xfrm>
            <a:off x="2583501" y="482046"/>
            <a:ext cx="3976998" cy="63356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 kern="120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GB" sz="3600" dirty="0">
                <a:solidFill>
                  <a:srgbClr val="F3F3F3"/>
                </a:solidFill>
              </a:rPr>
              <a:t>Beat Invaders</a:t>
            </a:r>
          </a:p>
        </p:txBody>
      </p:sp>
      <p:sp>
        <p:nvSpPr>
          <p:cNvPr id="6" name="Google Shape;609;p27">
            <a:extLst>
              <a:ext uri="{FF2B5EF4-FFF2-40B4-BE49-F238E27FC236}">
                <a16:creationId xmlns:a16="http://schemas.microsoft.com/office/drawing/2014/main" id="{088F113E-62E2-904F-5674-01673D204036}"/>
              </a:ext>
            </a:extLst>
          </p:cNvPr>
          <p:cNvSpPr txBox="1"/>
          <p:nvPr/>
        </p:nvSpPr>
        <p:spPr>
          <a:xfrm>
            <a:off x="228556" y="3584142"/>
            <a:ext cx="2696827" cy="725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GB" sz="32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Near Infinite </a:t>
            </a:r>
            <a:r>
              <a:rPr lang="en-GB" sz="3200" dirty="0" err="1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replayability</a:t>
            </a:r>
            <a:endParaRPr lang="en-GB" sz="32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32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One-Button game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164A1515-851B-545F-E1D1-E7CAE3486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261" y="798826"/>
            <a:ext cx="1261337" cy="126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30"/>
          <p:cNvGrpSpPr/>
          <p:nvPr/>
        </p:nvGrpSpPr>
        <p:grpSpPr>
          <a:xfrm rot="10800000">
            <a:off x="-11" y="736033"/>
            <a:ext cx="5944581" cy="1320238"/>
            <a:chOff x="2735900" y="3141850"/>
            <a:chExt cx="4615000" cy="1024950"/>
          </a:xfrm>
        </p:grpSpPr>
        <p:sp>
          <p:nvSpPr>
            <p:cNvPr id="657" name="Google Shape;657;p30"/>
            <p:cNvSpPr/>
            <p:nvPr/>
          </p:nvSpPr>
          <p:spPr>
            <a:xfrm>
              <a:off x="2766025" y="3202100"/>
              <a:ext cx="4584875" cy="964700"/>
            </a:xfrm>
            <a:custGeom>
              <a:avLst/>
              <a:gdLst/>
              <a:ahLst/>
              <a:cxnLst/>
              <a:rect l="l" t="t" r="r" b="b"/>
              <a:pathLst>
                <a:path w="183395" h="38588" extrusionOk="0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2735900" y="3141850"/>
              <a:ext cx="71075" cy="71100"/>
            </a:xfrm>
            <a:custGeom>
              <a:avLst/>
              <a:gdLst/>
              <a:ahLst/>
              <a:cxnLst/>
              <a:rect l="l" t="t" r="r" b="b"/>
              <a:pathLst>
                <a:path w="2843" h="2844" extrusionOk="0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" name="Google Shape;661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What we need</a:t>
            </a:r>
            <a:br>
              <a:rPr lang="es" dirty="0">
                <a:solidFill>
                  <a:srgbClr val="F3F3F3"/>
                </a:solidFill>
              </a:rPr>
            </a:br>
            <a:r>
              <a:rPr lang="es" sz="1200" dirty="0">
                <a:solidFill>
                  <a:srgbClr val="F3F3F3"/>
                </a:solidFill>
              </a:rPr>
              <a:t>- Crunch for The Crunch</a:t>
            </a:r>
            <a:endParaRPr sz="1200" dirty="0">
              <a:solidFill>
                <a:srgbClr val="F3F3F3"/>
              </a:solidFill>
            </a:endParaRPr>
          </a:p>
        </p:txBody>
      </p:sp>
      <p:sp>
        <p:nvSpPr>
          <p:cNvPr id="660" name="Google Shape;660;p30"/>
          <p:cNvSpPr txBox="1">
            <a:spLocks noGrp="1"/>
          </p:cNvSpPr>
          <p:nvPr>
            <p:ph type="sldNum" idx="4294967295"/>
          </p:nvPr>
        </p:nvSpPr>
        <p:spPr>
          <a:xfrm>
            <a:off x="8594725" y="4749800"/>
            <a:ext cx="549275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pic>
        <p:nvPicPr>
          <p:cNvPr id="662" name="Google Shape;6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5873238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Pizza Melted Food Illustration Cartoon, Graphics - Envato Elements">
            <a:extLst>
              <a:ext uri="{FF2B5EF4-FFF2-40B4-BE49-F238E27FC236}">
                <a16:creationId xmlns:a16="http://schemas.microsoft.com/office/drawing/2014/main" id="{CA05DEBF-7CA4-D511-93C0-055FB813C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"/>
            <a:ext cx="9157467" cy="5143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25"/>
          <p:cNvPicPr preferRelativeResize="0"/>
          <p:nvPr/>
        </p:nvPicPr>
        <p:blipFill rotWithShape="1">
          <a:blip r:embed="rId3">
            <a:alphaModFix/>
          </a:blip>
          <a:srcRect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5"/>
          <p:cNvPicPr preferRelativeResize="0"/>
          <p:nvPr/>
        </p:nvPicPr>
        <p:blipFill rotWithShape="1">
          <a:blip r:embed="rId3">
            <a:alphaModFix/>
          </a:blip>
          <a:srcRect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525" name="Google Shape;525;p25"/>
          <p:cNvPicPr preferRelativeResize="0"/>
          <p:nvPr/>
        </p:nvPicPr>
        <p:blipFill rotWithShape="1">
          <a:blip r:embed="rId3">
            <a:alphaModFix/>
          </a:blip>
          <a:srcRect t="63908"/>
          <a:stretch/>
        </p:blipFill>
        <p:spPr>
          <a:xfrm rot="10800000" flipH="1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25"/>
          <p:cNvPicPr preferRelativeResize="0"/>
          <p:nvPr/>
        </p:nvPicPr>
        <p:blipFill rotWithShape="1">
          <a:blip r:embed="rId3">
            <a:alphaModFix/>
          </a:blip>
          <a:srcRect t="63908"/>
          <a:stretch/>
        </p:blipFill>
        <p:spPr>
          <a:xfrm rot="10800000" flipH="1">
            <a:off x="-215251" y="-80173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FC40F03-5CD5-D106-8ABB-A22B7E2F5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9443" y="2086269"/>
            <a:ext cx="3195687" cy="896700"/>
          </a:xfrm>
        </p:spPr>
        <p:txBody>
          <a:bodyPr/>
          <a:lstStyle/>
          <a:p>
            <a:r>
              <a:rPr lang="en-GB" sz="4800" dirty="0"/>
              <a:t>Pizza purpose</a:t>
            </a:r>
          </a:p>
        </p:txBody>
      </p:sp>
    </p:spTree>
    <p:extLst>
      <p:ext uri="{BB962C8B-B14F-4D97-AF65-F5344CB8AC3E}">
        <p14:creationId xmlns:p14="http://schemas.microsoft.com/office/powerpoint/2010/main" val="2552744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25"/>
          <p:cNvPicPr preferRelativeResize="0"/>
          <p:nvPr/>
        </p:nvPicPr>
        <p:blipFill rotWithShape="1">
          <a:blip r:embed="rId3">
            <a:alphaModFix/>
          </a:blip>
          <a:srcRect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5"/>
          <p:cNvPicPr preferRelativeResize="0"/>
          <p:nvPr/>
        </p:nvPicPr>
        <p:blipFill rotWithShape="1">
          <a:blip r:embed="rId3">
            <a:alphaModFix/>
          </a:blip>
          <a:srcRect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525" name="Google Shape;525;p25"/>
          <p:cNvPicPr preferRelativeResize="0"/>
          <p:nvPr/>
        </p:nvPicPr>
        <p:blipFill rotWithShape="1">
          <a:blip r:embed="rId3">
            <a:alphaModFix/>
          </a:blip>
          <a:srcRect t="63908"/>
          <a:stretch/>
        </p:blipFill>
        <p:spPr>
          <a:xfrm rot="10800000" flipH="1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25"/>
          <p:cNvPicPr preferRelativeResize="0"/>
          <p:nvPr/>
        </p:nvPicPr>
        <p:blipFill rotWithShape="1">
          <a:blip r:embed="rId3">
            <a:alphaModFix/>
          </a:blip>
          <a:srcRect t="63908"/>
          <a:stretch/>
        </p:blipFill>
        <p:spPr>
          <a:xfrm rot="10800000" flipH="1">
            <a:off x="-215251" y="-80173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FC40F03-5CD5-D106-8ABB-A22B7E2F5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9443" y="2086269"/>
            <a:ext cx="3195687" cy="896700"/>
          </a:xfrm>
        </p:spPr>
        <p:txBody>
          <a:bodyPr/>
          <a:lstStyle/>
          <a:p>
            <a:r>
              <a:rPr lang="en-GB" sz="4800" dirty="0"/>
              <a:t>Pizza purpose</a:t>
            </a:r>
          </a:p>
        </p:txBody>
      </p:sp>
      <p:pic>
        <p:nvPicPr>
          <p:cNvPr id="1026" name="Picture 2" descr="It's Dangerous To Go Alone - Gaming Meme History - YouTube">
            <a:extLst>
              <a:ext uri="{FF2B5EF4-FFF2-40B4-BE49-F238E27FC236}">
                <a16:creationId xmlns:a16="http://schemas.microsoft.com/office/drawing/2014/main" id="{0DF49980-6D19-54F8-0F2D-C76B680D2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1780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8"/>
          <p:cNvSpPr txBox="1">
            <a:spLocks noGrp="1"/>
          </p:cNvSpPr>
          <p:nvPr>
            <p:ph type="title"/>
          </p:nvPr>
        </p:nvSpPr>
        <p:spPr>
          <a:xfrm>
            <a:off x="1012162" y="2673676"/>
            <a:ext cx="2797200" cy="6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</a:t>
            </a:r>
            <a:r>
              <a:rPr lang="es" dirty="0">
                <a:solidFill>
                  <a:srgbClr val="F3F3F3"/>
                </a:solidFill>
              </a:rPr>
              <a:t>i</a:t>
            </a: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 </a:t>
            </a:r>
            <a:b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</a:b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for </a:t>
            </a:r>
            <a:b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</a:b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Tat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22" name="Google Shape;6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86012" y="1852037"/>
            <a:ext cx="3371849" cy="1439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8"/>
          <p:cNvGrpSpPr/>
          <p:nvPr/>
        </p:nvGrpSpPr>
        <p:grpSpPr>
          <a:xfrm>
            <a:off x="3199414" y="3095733"/>
            <a:ext cx="5944582" cy="1320238"/>
            <a:chOff x="2735900" y="3141850"/>
            <a:chExt cx="4615000" cy="1024950"/>
          </a:xfrm>
        </p:grpSpPr>
        <p:sp>
          <p:nvSpPr>
            <p:cNvPr id="625" name="Google Shape;625;p28"/>
            <p:cNvSpPr/>
            <p:nvPr/>
          </p:nvSpPr>
          <p:spPr>
            <a:xfrm>
              <a:off x="2766025" y="3202100"/>
              <a:ext cx="4584875" cy="964700"/>
            </a:xfrm>
            <a:custGeom>
              <a:avLst/>
              <a:gdLst/>
              <a:ahLst/>
              <a:cxnLst/>
              <a:rect l="l" t="t" r="r" b="b"/>
              <a:pathLst>
                <a:path w="183395" h="38588" extrusionOk="0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2735900" y="3141850"/>
              <a:ext cx="71075" cy="71100"/>
            </a:xfrm>
            <a:custGeom>
              <a:avLst/>
              <a:gdLst/>
              <a:ahLst/>
              <a:cxnLst/>
              <a:rect l="l" t="t" r="r" b="b"/>
              <a:pathLst>
                <a:path w="2843" h="2844" extrusionOk="0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8" name="Picture 2" descr="Game Studies and Engineering AAU | Klagenfurt">
            <a:extLst>
              <a:ext uri="{FF2B5EF4-FFF2-40B4-BE49-F238E27FC236}">
                <a16:creationId xmlns:a16="http://schemas.microsoft.com/office/drawing/2014/main" id="{CF5B7AEB-05D0-B5F4-A13B-859E20012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904" y="1109358"/>
            <a:ext cx="3049706" cy="304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758;p43">
            <a:extLst>
              <a:ext uri="{FF2B5EF4-FFF2-40B4-BE49-F238E27FC236}">
                <a16:creationId xmlns:a16="http://schemas.microsoft.com/office/drawing/2014/main" id="{D0CFAFAB-4650-C9D7-9DA1-72B915DA41E5}"/>
              </a:ext>
            </a:extLst>
          </p:cNvPr>
          <p:cNvSpPr txBox="1"/>
          <p:nvPr/>
        </p:nvSpPr>
        <p:spPr>
          <a:xfrm>
            <a:off x="4922839" y="3872264"/>
            <a:ext cx="3102454" cy="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Game Studies and Engineering mascot</a:t>
            </a: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2224832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0" name="Google Shape;1750;p43"/>
          <p:cNvPicPr preferRelativeResize="0"/>
          <p:nvPr/>
        </p:nvPicPr>
        <p:blipFill rotWithShape="1">
          <a:blip r:embed="rId3">
            <a:alphaModFix/>
          </a:blip>
          <a:srcRect l="16428" r="19722"/>
          <a:stretch/>
        </p:blipFill>
        <p:spPr>
          <a:xfrm rot="-3012633">
            <a:off x="2144633" y="2540503"/>
            <a:ext cx="4253633" cy="3747394"/>
          </a:xfrm>
          <a:prstGeom prst="rect">
            <a:avLst/>
          </a:prstGeom>
          <a:noFill/>
          <a:ln>
            <a:noFill/>
          </a:ln>
        </p:spPr>
      </p:pic>
      <p:sp>
        <p:nvSpPr>
          <p:cNvPr id="1751" name="Google Shape;1751;p43"/>
          <p:cNvSpPr txBox="1"/>
          <p:nvPr/>
        </p:nvSpPr>
        <p:spPr>
          <a:xfrm>
            <a:off x="1295990" y="2098879"/>
            <a:ext cx="959555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9/7/23</a:t>
            </a:r>
          </a:p>
        </p:txBody>
      </p:sp>
      <p:sp>
        <p:nvSpPr>
          <p:cNvPr id="1752" name="Google Shape;1752;p43"/>
          <p:cNvSpPr txBox="1"/>
          <p:nvPr/>
        </p:nvSpPr>
        <p:spPr>
          <a:xfrm>
            <a:off x="755100" y="2619069"/>
            <a:ext cx="14865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Pizza night one</a:t>
            </a: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3" name="Google Shape;1753;p43"/>
          <p:cNvSpPr txBox="1"/>
          <p:nvPr/>
        </p:nvSpPr>
        <p:spPr>
          <a:xfrm>
            <a:off x="3145028" y="1508439"/>
            <a:ext cx="959218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16/7/2</a:t>
            </a:r>
          </a:p>
        </p:txBody>
      </p:sp>
      <p:sp>
        <p:nvSpPr>
          <p:cNvPr id="1754" name="Google Shape;1754;p43"/>
          <p:cNvSpPr txBox="1"/>
          <p:nvPr/>
        </p:nvSpPr>
        <p:spPr>
          <a:xfrm>
            <a:off x="2681254" y="2045007"/>
            <a:ext cx="14865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Pizza night two</a:t>
            </a:r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sz="1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1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55" name="Google Shape;1755;p43"/>
          <p:cNvSpPr txBox="1"/>
          <p:nvPr/>
        </p:nvSpPr>
        <p:spPr>
          <a:xfrm>
            <a:off x="4706845" y="1508439"/>
            <a:ext cx="932418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23/7/23</a:t>
            </a:r>
          </a:p>
        </p:txBody>
      </p:sp>
      <p:sp>
        <p:nvSpPr>
          <p:cNvPr id="1756" name="Google Shape;1756;p43"/>
          <p:cNvSpPr txBox="1"/>
          <p:nvPr/>
        </p:nvSpPr>
        <p:spPr>
          <a:xfrm>
            <a:off x="4648251" y="2045000"/>
            <a:ext cx="16761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Pizza night three</a:t>
            </a:r>
          </a:p>
        </p:txBody>
      </p:sp>
      <p:sp>
        <p:nvSpPr>
          <p:cNvPr id="1757" name="Google Shape;1757;p43"/>
          <p:cNvSpPr txBox="1"/>
          <p:nvPr/>
        </p:nvSpPr>
        <p:spPr>
          <a:xfrm>
            <a:off x="6549659" y="2082545"/>
            <a:ext cx="1048984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31/7/23</a:t>
            </a:r>
            <a:endParaRPr sz="24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8" name="Google Shape;1758;p43"/>
          <p:cNvSpPr txBox="1"/>
          <p:nvPr/>
        </p:nvSpPr>
        <p:spPr>
          <a:xfrm>
            <a:off x="6570628" y="2280069"/>
            <a:ext cx="1751281" cy="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Itch.io Release date</a:t>
            </a: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9" name="Google Shape;1759;p4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Timeline</a:t>
            </a:r>
            <a:endParaRPr dirty="0">
              <a:solidFill>
                <a:srgbClr val="F3F3F3"/>
              </a:solidFill>
            </a:endParaRPr>
          </a:p>
        </p:txBody>
      </p:sp>
      <p:grpSp>
        <p:nvGrpSpPr>
          <p:cNvPr id="1760" name="Google Shape;1760;p43"/>
          <p:cNvGrpSpPr/>
          <p:nvPr/>
        </p:nvGrpSpPr>
        <p:grpSpPr>
          <a:xfrm>
            <a:off x="-10998" y="1298763"/>
            <a:ext cx="9144074" cy="786851"/>
            <a:chOff x="238125" y="2163800"/>
            <a:chExt cx="7200625" cy="619616"/>
          </a:xfrm>
        </p:grpSpPr>
        <p:sp>
          <p:nvSpPr>
            <p:cNvPr id="1761" name="Google Shape;1761;p43"/>
            <p:cNvSpPr/>
            <p:nvPr/>
          </p:nvSpPr>
          <p:spPr>
            <a:xfrm>
              <a:off x="238125" y="2163800"/>
              <a:ext cx="7200625" cy="455725"/>
            </a:xfrm>
            <a:custGeom>
              <a:avLst/>
              <a:gdLst/>
              <a:ahLst/>
              <a:cxnLst/>
              <a:rect l="l" t="t" r="r" b="b"/>
              <a:pathLst>
                <a:path w="288025" h="18229" extrusionOk="0">
                  <a:moveTo>
                    <a:pt x="81677" y="0"/>
                  </a:moveTo>
                  <a:lnTo>
                    <a:pt x="73033" y="18086"/>
                  </a:lnTo>
                  <a:lnTo>
                    <a:pt x="0" y="18086"/>
                  </a:lnTo>
                  <a:lnTo>
                    <a:pt x="0" y="18228"/>
                  </a:lnTo>
                  <a:lnTo>
                    <a:pt x="73116" y="18228"/>
                  </a:lnTo>
                  <a:lnTo>
                    <a:pt x="81772" y="155"/>
                  </a:lnTo>
                  <a:lnTo>
                    <a:pt x="193119" y="155"/>
                  </a:lnTo>
                  <a:lnTo>
                    <a:pt x="202299" y="18193"/>
                  </a:lnTo>
                  <a:lnTo>
                    <a:pt x="202311" y="18228"/>
                  </a:lnTo>
                  <a:lnTo>
                    <a:pt x="288024" y="18228"/>
                  </a:lnTo>
                  <a:lnTo>
                    <a:pt x="288024" y="18086"/>
                  </a:lnTo>
                  <a:lnTo>
                    <a:pt x="202406" y="18086"/>
                  </a:lnTo>
                  <a:lnTo>
                    <a:pt x="193227" y="36"/>
                  </a:lnTo>
                  <a:lnTo>
                    <a:pt x="193203" y="0"/>
                  </a:lnTo>
                  <a:close/>
                </a:path>
              </a:pathLst>
            </a:custGeom>
            <a:solidFill>
              <a:srgbClr val="4DFFFF"/>
            </a:solidFill>
            <a:ln w="9525" cap="flat" cmpd="sng">
              <a:solidFill>
                <a:srgbClr val="11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573690" y="2684266"/>
              <a:ext cx="114025" cy="99150"/>
            </a:xfrm>
            <a:custGeom>
              <a:avLst/>
              <a:gdLst/>
              <a:ahLst/>
              <a:cxnLst/>
              <a:rect l="l" t="t" r="r" b="b"/>
              <a:pathLst>
                <a:path w="4561" h="3966" extrusionOk="0">
                  <a:moveTo>
                    <a:pt x="0" y="1"/>
                  </a:moveTo>
                  <a:lnTo>
                    <a:pt x="2286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3044243" y="2230089"/>
              <a:ext cx="114325" cy="98825"/>
            </a:xfrm>
            <a:custGeom>
              <a:avLst/>
              <a:gdLst/>
              <a:ahLst/>
              <a:cxnLst/>
              <a:rect l="l" t="t" r="r" b="b"/>
              <a:pathLst>
                <a:path w="4573" h="3953" extrusionOk="0">
                  <a:moveTo>
                    <a:pt x="1" y="0"/>
                  </a:moveTo>
                  <a:lnTo>
                    <a:pt x="2287" y="3953"/>
                  </a:lnTo>
                  <a:lnTo>
                    <a:pt x="457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4263215" y="2230089"/>
              <a:ext cx="114325" cy="98825"/>
            </a:xfrm>
            <a:custGeom>
              <a:avLst/>
              <a:gdLst/>
              <a:ahLst/>
              <a:cxnLst/>
              <a:rect l="l" t="t" r="r" b="b"/>
              <a:pathLst>
                <a:path w="4573" h="3953" extrusionOk="0">
                  <a:moveTo>
                    <a:pt x="0" y="0"/>
                  </a:moveTo>
                  <a:lnTo>
                    <a:pt x="2286" y="3953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5676389" y="2683460"/>
              <a:ext cx="114025" cy="99150"/>
            </a:xfrm>
            <a:custGeom>
              <a:avLst/>
              <a:gdLst/>
              <a:ahLst/>
              <a:cxnLst/>
              <a:rect l="l" t="t" r="r" b="b"/>
              <a:pathLst>
                <a:path w="4561" h="3966" extrusionOk="0">
                  <a:moveTo>
                    <a:pt x="0" y="1"/>
                  </a:moveTo>
                  <a:lnTo>
                    <a:pt x="2274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4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THANKS</a:t>
            </a:r>
            <a:endParaRPr dirty="0"/>
          </a:p>
        </p:txBody>
      </p:sp>
      <p:sp>
        <p:nvSpPr>
          <p:cNvPr id="1838" name="Google Shape;1838;p46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Does anyone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beat@team.com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+123456789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teambeat.com</a:t>
            </a:r>
            <a:endParaRPr dirty="0"/>
          </a:p>
        </p:txBody>
      </p:sp>
      <p:sp>
        <p:nvSpPr>
          <p:cNvPr id="1846" name="Google Shape;1846;p46"/>
          <p:cNvSpPr/>
          <p:nvPr/>
        </p:nvSpPr>
        <p:spPr>
          <a:xfrm rot="5400000">
            <a:off x="1223630" y="4249532"/>
            <a:ext cx="6696740" cy="423876"/>
          </a:xfrm>
          <a:custGeom>
            <a:avLst/>
            <a:gdLst/>
            <a:ahLst/>
            <a:cxnLst/>
            <a:rect l="l" t="t" r="r" b="b"/>
            <a:pathLst>
              <a:path w="107195" h="6785" extrusionOk="0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7" name="Google Shape;1847;p46"/>
          <p:cNvSpPr/>
          <p:nvPr/>
        </p:nvSpPr>
        <p:spPr>
          <a:xfrm>
            <a:off x="3283627" y="1216161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8" name="Google Shape;1848;p46"/>
          <p:cNvSpPr/>
          <p:nvPr/>
        </p:nvSpPr>
        <p:spPr>
          <a:xfrm flipH="1">
            <a:off x="3284202" y="3156913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49" name="Google Shape;1849;p46"/>
          <p:cNvCxnSpPr/>
          <p:nvPr/>
        </p:nvCxnSpPr>
        <p:spPr>
          <a:xfrm rot="10800000">
            <a:off x="261377" y="1646119"/>
            <a:ext cx="0" cy="136950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0" name="Google Shape;1850;p46"/>
          <p:cNvSpPr/>
          <p:nvPr/>
        </p:nvSpPr>
        <p:spPr>
          <a:xfrm rot="-5400000">
            <a:off x="3856709" y="2295932"/>
            <a:ext cx="144800" cy="125911"/>
          </a:xfrm>
          <a:custGeom>
            <a:avLst/>
            <a:gdLst/>
            <a:ahLst/>
            <a:cxnLst/>
            <a:rect l="l" t="t" r="r" b="b"/>
            <a:pathLst>
              <a:path w="4561" h="3966" extrusionOk="0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1" name="Google Shape;1851;p46"/>
          <p:cNvSpPr/>
          <p:nvPr/>
        </p:nvSpPr>
        <p:spPr>
          <a:xfrm rot="5400000">
            <a:off x="5094009" y="3703445"/>
            <a:ext cx="144800" cy="125911"/>
          </a:xfrm>
          <a:custGeom>
            <a:avLst/>
            <a:gdLst/>
            <a:ahLst/>
            <a:cxnLst/>
            <a:rect l="l" t="t" r="r" b="b"/>
            <a:pathLst>
              <a:path w="4561" h="3966" extrusionOk="0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2" name="Google Shape;1852;p46"/>
          <p:cNvSpPr/>
          <p:nvPr/>
        </p:nvSpPr>
        <p:spPr>
          <a:xfrm>
            <a:off x="4314475" y="1026100"/>
            <a:ext cx="87000" cy="87000"/>
          </a:xfrm>
          <a:prstGeom prst="rect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Picture 6" descr="QR-Code – Wikipedia">
            <a:extLst>
              <a:ext uri="{FF2B5EF4-FFF2-40B4-BE49-F238E27FC236}">
                <a16:creationId xmlns:a16="http://schemas.microsoft.com/office/drawing/2014/main" id="{63392C1C-BA4A-55DA-27EA-E791060AF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134" y="1680350"/>
            <a:ext cx="1212273" cy="1212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4">
            <a:extLst>
              <a:ext uri="{FF2B5EF4-FFF2-40B4-BE49-F238E27FC236}">
                <a16:creationId xmlns:a16="http://schemas.microsoft.com/office/drawing/2014/main" id="{AB31D523-68EB-363A-6DFF-8C52F8F9C1B9}"/>
              </a:ext>
            </a:extLst>
          </p:cNvPr>
          <p:cNvSpPr txBox="1">
            <a:spLocks/>
          </p:cNvSpPr>
          <p:nvPr/>
        </p:nvSpPr>
        <p:spPr>
          <a:xfrm>
            <a:off x="5201825" y="453781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GB" dirty="0"/>
              <a:t>Pizza your way to the future</a:t>
            </a:r>
          </a:p>
        </p:txBody>
      </p:sp>
      <p:pic>
        <p:nvPicPr>
          <p:cNvPr id="3" name="Picture 6" descr="QR-Code – Wikipedia">
            <a:extLst>
              <a:ext uri="{FF2B5EF4-FFF2-40B4-BE49-F238E27FC236}">
                <a16:creationId xmlns:a16="http://schemas.microsoft.com/office/drawing/2014/main" id="{2CAAE6BC-9EAE-FD36-3C3A-64EB3B144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39" y="1752750"/>
            <a:ext cx="1212273" cy="1212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Pizza Melted Food Illustration Cartoon, Graphics - Envato Elements">
            <a:extLst>
              <a:ext uri="{FF2B5EF4-FFF2-40B4-BE49-F238E27FC236}">
                <a16:creationId xmlns:a16="http://schemas.microsoft.com/office/drawing/2014/main" id="{53B467D9-0039-8C9A-1F7F-38A6AC5A4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7290" y="3222492"/>
            <a:ext cx="2359959" cy="1238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520</TotalTime>
  <Words>134</Words>
  <Application>Microsoft Office PowerPoint</Application>
  <PresentationFormat>On-screen Show (16:9)</PresentationFormat>
  <Paragraphs>44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Teko</vt:lpstr>
      <vt:lpstr>Source Code Pro</vt:lpstr>
      <vt:lpstr>Source Code Pro Light</vt:lpstr>
      <vt:lpstr>Roboto Slab Light</vt:lpstr>
      <vt:lpstr>Teko Medium</vt:lpstr>
      <vt:lpstr>Teko Light</vt:lpstr>
      <vt:lpstr>Arial</vt:lpstr>
      <vt:lpstr>Century Gothic</vt:lpstr>
      <vt:lpstr>Mesh</vt:lpstr>
      <vt:lpstr>Beat Invaders</vt:lpstr>
      <vt:lpstr>Team beat</vt:lpstr>
      <vt:lpstr>Beat Invaders </vt:lpstr>
      <vt:lpstr>What we need - Crunch for The Crunch</vt:lpstr>
      <vt:lpstr>Pizza purpose</vt:lpstr>
      <vt:lpstr>Pizza purpose</vt:lpstr>
      <vt:lpstr>Tit  for  Tat</vt:lpstr>
      <vt:lpstr>Timeline</vt:lpstr>
      <vt:lpstr>THANKS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Beat Invaders</dc:title>
  <dc:creator>rover vos</dc:creator>
  <cp:lastModifiedBy>Vos, Rover Anne Christiaanszn</cp:lastModifiedBy>
  <cp:revision>51</cp:revision>
  <dcterms:modified xsi:type="dcterms:W3CDTF">2023-06-14T11:12:16Z</dcterms:modified>
</cp:coreProperties>
</file>